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 id="2147483784" r:id="rId5"/>
    <p:sldMasterId id="2147483790" r:id="rId6"/>
  </p:sldMasterIdLst>
  <p:notesMasterIdLst>
    <p:notesMasterId r:id="rId76"/>
  </p:notesMasterIdLst>
  <p:handoutMasterIdLst>
    <p:handoutMasterId r:id="rId77"/>
  </p:handoutMasterIdLst>
  <p:sldIdLst>
    <p:sldId id="338" r:id="rId7"/>
    <p:sldId id="359" r:id="rId8"/>
    <p:sldId id="339" r:id="rId9"/>
    <p:sldId id="363" r:id="rId10"/>
    <p:sldId id="364" r:id="rId11"/>
    <p:sldId id="356" r:id="rId12"/>
    <p:sldId id="340" r:id="rId13"/>
    <p:sldId id="341" r:id="rId14"/>
    <p:sldId id="342" r:id="rId15"/>
    <p:sldId id="343" r:id="rId16"/>
    <p:sldId id="344" r:id="rId17"/>
    <p:sldId id="345" r:id="rId18"/>
    <p:sldId id="346" r:id="rId19"/>
    <p:sldId id="357" r:id="rId20"/>
    <p:sldId id="347" r:id="rId21"/>
    <p:sldId id="348" r:id="rId22"/>
    <p:sldId id="349" r:id="rId23"/>
    <p:sldId id="358" r:id="rId24"/>
    <p:sldId id="350" r:id="rId25"/>
    <p:sldId id="382" r:id="rId26"/>
    <p:sldId id="381" r:id="rId27"/>
    <p:sldId id="351" r:id="rId28"/>
    <p:sldId id="352" r:id="rId29"/>
    <p:sldId id="362" r:id="rId30"/>
    <p:sldId id="365" r:id="rId31"/>
    <p:sldId id="353" r:id="rId32"/>
    <p:sldId id="354" r:id="rId33"/>
    <p:sldId id="355" r:id="rId34"/>
    <p:sldId id="366" r:id="rId35"/>
    <p:sldId id="367" r:id="rId36"/>
    <p:sldId id="368" r:id="rId37"/>
    <p:sldId id="369" r:id="rId38"/>
    <p:sldId id="370" r:id="rId39"/>
    <p:sldId id="371" r:id="rId40"/>
    <p:sldId id="372" r:id="rId41"/>
    <p:sldId id="383" r:id="rId42"/>
    <p:sldId id="384" r:id="rId43"/>
    <p:sldId id="385" r:id="rId44"/>
    <p:sldId id="386" r:id="rId45"/>
    <p:sldId id="393" r:id="rId46"/>
    <p:sldId id="392" r:id="rId47"/>
    <p:sldId id="387" r:id="rId48"/>
    <p:sldId id="388" r:id="rId49"/>
    <p:sldId id="389" r:id="rId50"/>
    <p:sldId id="390" r:id="rId51"/>
    <p:sldId id="391" r:id="rId52"/>
    <p:sldId id="401" r:id="rId53"/>
    <p:sldId id="400" r:id="rId54"/>
    <p:sldId id="375" r:id="rId55"/>
    <p:sldId id="394" r:id="rId56"/>
    <p:sldId id="395" r:id="rId57"/>
    <p:sldId id="402" r:id="rId58"/>
    <p:sldId id="406" r:id="rId59"/>
    <p:sldId id="407" r:id="rId60"/>
    <p:sldId id="376" r:id="rId61"/>
    <p:sldId id="377" r:id="rId62"/>
    <p:sldId id="409" r:id="rId63"/>
    <p:sldId id="408" r:id="rId64"/>
    <p:sldId id="411" r:id="rId65"/>
    <p:sldId id="410" r:id="rId66"/>
    <p:sldId id="412" r:id="rId67"/>
    <p:sldId id="413" r:id="rId68"/>
    <p:sldId id="414" r:id="rId69"/>
    <p:sldId id="415" r:id="rId70"/>
    <p:sldId id="416" r:id="rId71"/>
    <p:sldId id="417" r:id="rId72"/>
    <p:sldId id="418" r:id="rId73"/>
    <p:sldId id="420" r:id="rId74"/>
    <p:sldId id="419" r:id="rId75"/>
  </p:sldIdLst>
  <p:sldSz cx="13058775" cy="9756775"/>
  <p:notesSz cx="9944100" cy="6805613"/>
  <p:custDataLst>
    <p:tags r:id="rId78"/>
  </p:custDataLst>
  <p:defaultTextStyle>
    <a:defPPr>
      <a:defRPr lang="fr-FR"/>
    </a:defPPr>
    <a:lvl1pPr algn="l" defTabSz="1289050" rtl="0" fontAlgn="base">
      <a:spcBef>
        <a:spcPct val="0"/>
      </a:spcBef>
      <a:spcAft>
        <a:spcPct val="0"/>
      </a:spcAft>
      <a:defRPr sz="2500" kern="1200">
        <a:solidFill>
          <a:schemeClr val="tx1"/>
        </a:solidFill>
        <a:latin typeface="Arial" charset="0"/>
        <a:ea typeface="+mn-ea"/>
        <a:cs typeface="Arial" charset="0"/>
      </a:defRPr>
    </a:lvl1pPr>
    <a:lvl2pPr marL="644525" indent="-187325" algn="l" defTabSz="1289050" rtl="0" fontAlgn="base">
      <a:spcBef>
        <a:spcPct val="0"/>
      </a:spcBef>
      <a:spcAft>
        <a:spcPct val="0"/>
      </a:spcAft>
      <a:defRPr sz="2500" kern="1200">
        <a:solidFill>
          <a:schemeClr val="tx1"/>
        </a:solidFill>
        <a:latin typeface="Arial" charset="0"/>
        <a:ea typeface="+mn-ea"/>
        <a:cs typeface="Arial" charset="0"/>
      </a:defRPr>
    </a:lvl2pPr>
    <a:lvl3pPr marL="1289050" indent="-374650" algn="l" defTabSz="1289050" rtl="0" fontAlgn="base">
      <a:spcBef>
        <a:spcPct val="0"/>
      </a:spcBef>
      <a:spcAft>
        <a:spcPct val="0"/>
      </a:spcAft>
      <a:defRPr sz="2500" kern="1200">
        <a:solidFill>
          <a:schemeClr val="tx1"/>
        </a:solidFill>
        <a:latin typeface="Arial" charset="0"/>
        <a:ea typeface="+mn-ea"/>
        <a:cs typeface="Arial" charset="0"/>
      </a:defRPr>
    </a:lvl3pPr>
    <a:lvl4pPr marL="1935163" indent="-563563" algn="l" defTabSz="1289050" rtl="0" fontAlgn="base">
      <a:spcBef>
        <a:spcPct val="0"/>
      </a:spcBef>
      <a:spcAft>
        <a:spcPct val="0"/>
      </a:spcAft>
      <a:defRPr sz="2500" kern="1200">
        <a:solidFill>
          <a:schemeClr val="tx1"/>
        </a:solidFill>
        <a:latin typeface="Arial" charset="0"/>
        <a:ea typeface="+mn-ea"/>
        <a:cs typeface="Arial" charset="0"/>
      </a:defRPr>
    </a:lvl4pPr>
    <a:lvl5pPr marL="2579688" indent="-750888" algn="l" defTabSz="1289050" rtl="0" fontAlgn="base">
      <a:spcBef>
        <a:spcPct val="0"/>
      </a:spcBef>
      <a:spcAft>
        <a:spcPct val="0"/>
      </a:spcAft>
      <a:defRPr sz="2500" kern="1200">
        <a:solidFill>
          <a:schemeClr val="tx1"/>
        </a:solidFill>
        <a:latin typeface="Arial" charset="0"/>
        <a:ea typeface="+mn-ea"/>
        <a:cs typeface="Arial" charset="0"/>
      </a:defRPr>
    </a:lvl5pPr>
    <a:lvl6pPr marL="2286000" algn="l" defTabSz="914400" rtl="0" eaLnBrk="1" latinLnBrk="0" hangingPunct="1">
      <a:defRPr sz="2500" kern="1200">
        <a:solidFill>
          <a:schemeClr val="tx1"/>
        </a:solidFill>
        <a:latin typeface="Arial" charset="0"/>
        <a:ea typeface="+mn-ea"/>
        <a:cs typeface="Arial" charset="0"/>
      </a:defRPr>
    </a:lvl6pPr>
    <a:lvl7pPr marL="2743200" algn="l" defTabSz="914400" rtl="0" eaLnBrk="1" latinLnBrk="0" hangingPunct="1">
      <a:defRPr sz="2500" kern="1200">
        <a:solidFill>
          <a:schemeClr val="tx1"/>
        </a:solidFill>
        <a:latin typeface="Arial" charset="0"/>
        <a:ea typeface="+mn-ea"/>
        <a:cs typeface="Arial" charset="0"/>
      </a:defRPr>
    </a:lvl7pPr>
    <a:lvl8pPr marL="3200400" algn="l" defTabSz="914400" rtl="0" eaLnBrk="1" latinLnBrk="0" hangingPunct="1">
      <a:defRPr sz="2500" kern="1200">
        <a:solidFill>
          <a:schemeClr val="tx1"/>
        </a:solidFill>
        <a:latin typeface="Arial" charset="0"/>
        <a:ea typeface="+mn-ea"/>
        <a:cs typeface="Arial" charset="0"/>
      </a:defRPr>
    </a:lvl8pPr>
    <a:lvl9pPr marL="3657600" algn="l" defTabSz="914400" rtl="0" eaLnBrk="1" latinLnBrk="0" hangingPunct="1">
      <a:defRPr sz="25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35">
          <p15:clr>
            <a:srgbClr val="A4A3A4"/>
          </p15:clr>
        </p15:guide>
        <p15:guide id="2" orient="horz" pos="495">
          <p15:clr>
            <a:srgbClr val="A4A3A4"/>
          </p15:clr>
        </p15:guide>
        <p15:guide id="3" orient="horz" pos="5860">
          <p15:clr>
            <a:srgbClr val="A4A3A4"/>
          </p15:clr>
        </p15:guide>
        <p15:guide id="4" orient="horz" pos="332">
          <p15:clr>
            <a:srgbClr val="A4A3A4"/>
          </p15:clr>
        </p15:guide>
        <p15:guide id="5" orient="horz" pos="454">
          <p15:clr>
            <a:srgbClr val="A4A3A4"/>
          </p15:clr>
        </p15:guide>
        <p15:guide id="6" pos="7901">
          <p15:clr>
            <a:srgbClr val="A4A3A4"/>
          </p15:clr>
        </p15:guide>
        <p15:guide id="7" pos="620">
          <p15:clr>
            <a:srgbClr val="A4A3A4"/>
          </p15:clr>
        </p15:guide>
        <p15:guide id="8" pos="4295">
          <p15:clr>
            <a:srgbClr val="A4A3A4"/>
          </p15:clr>
        </p15:guide>
        <p15:guide id="9" pos="1147">
          <p15:clr>
            <a:srgbClr val="A4A3A4"/>
          </p15:clr>
        </p15:guide>
      </p15:sldGuideLst>
    </p:ext>
    <p:ext uri="{2D200454-40CA-4A62-9FC3-DE9A4176ACB9}">
      <p15:notesGuideLst xmlns:p15="http://schemas.microsoft.com/office/powerpoint/2012/main">
        <p15:guide id="1" orient="horz" pos="2144">
          <p15:clr>
            <a:srgbClr val="A4A3A4"/>
          </p15:clr>
        </p15:guide>
        <p15:guide id="2" pos="3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8411"/>
    <a:srgbClr val="FF9900"/>
    <a:srgbClr val="FF8000"/>
    <a:srgbClr val="526978"/>
    <a:srgbClr val="000099"/>
    <a:srgbClr val="FFFFFF"/>
    <a:srgbClr val="F9CB9D"/>
    <a:srgbClr val="F6A95C"/>
    <a:srgbClr val="F7B069"/>
    <a:srgbClr val="F9CE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78" autoAdjust="0"/>
    <p:restoredTop sz="95501" autoAdjust="0"/>
  </p:normalViewPr>
  <p:slideViewPr>
    <p:cSldViewPr snapToGrid="0" showGuides="1">
      <p:cViewPr varScale="1">
        <p:scale>
          <a:sx n="65" d="100"/>
          <a:sy n="65" d="100"/>
        </p:scale>
        <p:origin x="1248" y="84"/>
      </p:cViewPr>
      <p:guideLst>
        <p:guide orient="horz" pos="935"/>
        <p:guide orient="horz" pos="495"/>
        <p:guide orient="horz" pos="5860"/>
        <p:guide orient="horz" pos="332"/>
        <p:guide orient="horz" pos="454"/>
        <p:guide pos="7901"/>
        <p:guide pos="620"/>
        <p:guide pos="4295"/>
        <p:guide pos="11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 d="100"/>
          <a:sy n="10" d="100"/>
        </p:scale>
        <p:origin x="138" y="438"/>
      </p:cViewPr>
      <p:guideLst>
        <p:guide orient="horz" pos="2144"/>
        <p:guide pos="31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E7E9D2-77DA-4EA1-8309-4B8FB7424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121026-B7D3-4AAD-B7F2-7EC46566DF27}">
      <dgm:prSet phldrT="[Text]"/>
      <dgm:spPr>
        <a:solidFill>
          <a:srgbClr val="9D9559"/>
        </a:solidFill>
      </dgm:spPr>
      <dgm:t>
        <a:bodyPr/>
        <a:lstStyle/>
        <a:p>
          <a:r>
            <a:rPr lang="en-US" dirty="0" smtClean="0">
              <a:latin typeface="Calibri" pitchFamily="34" charset="0"/>
            </a:rPr>
            <a:t>Business</a:t>
          </a:r>
          <a:endParaRPr lang="en-US" dirty="0"/>
        </a:p>
      </dgm:t>
    </dgm:pt>
    <dgm:pt modelId="{6222FD15-864F-4830-8C25-1A8F003064F4}" type="parTrans" cxnId="{85DB774A-F24A-47F7-9F4B-C96262AB5932}">
      <dgm:prSet/>
      <dgm:spPr/>
      <dgm:t>
        <a:bodyPr/>
        <a:lstStyle/>
        <a:p>
          <a:endParaRPr lang="en-US"/>
        </a:p>
      </dgm:t>
    </dgm:pt>
    <dgm:pt modelId="{B3F2B87F-6DE3-4FFF-85BB-A1314EC8D15D}" type="sibTrans" cxnId="{85DB774A-F24A-47F7-9F4B-C96262AB5932}">
      <dgm:prSet/>
      <dgm:spPr/>
      <dgm:t>
        <a:bodyPr/>
        <a:lstStyle/>
        <a:p>
          <a:endParaRPr lang="en-US"/>
        </a:p>
      </dgm:t>
    </dgm:pt>
    <dgm:pt modelId="{E97093B9-0E02-4014-9884-C4D56A2F063D}">
      <dgm:prSet phldrT="[Text]"/>
      <dgm:spPr/>
      <dgm:t>
        <a:bodyPr/>
        <a:lstStyle/>
        <a:p>
          <a:r>
            <a:rPr lang="en-US" dirty="0" smtClean="0">
              <a:latin typeface="Calibri" pitchFamily="34" charset="0"/>
            </a:rPr>
            <a:t>Modeling Schema Elements</a:t>
          </a:r>
          <a:endParaRPr lang="en-US" dirty="0"/>
        </a:p>
      </dgm:t>
    </dgm:pt>
    <dgm:pt modelId="{AA24458C-30DE-4FFB-9364-78504B8506D1}" type="parTrans" cxnId="{99F5713B-B940-4D91-8E15-32097CA174A2}">
      <dgm:prSet/>
      <dgm:spPr/>
      <dgm:t>
        <a:bodyPr/>
        <a:lstStyle/>
        <a:p>
          <a:endParaRPr lang="en-US"/>
        </a:p>
      </dgm:t>
    </dgm:pt>
    <dgm:pt modelId="{CE6B0F6F-2B1A-4B8E-8504-890A2BC83F99}" type="sibTrans" cxnId="{99F5713B-B940-4D91-8E15-32097CA174A2}">
      <dgm:prSet/>
      <dgm:spPr/>
      <dgm:t>
        <a:bodyPr/>
        <a:lstStyle/>
        <a:p>
          <a:endParaRPr lang="en-US"/>
        </a:p>
      </dgm:t>
    </dgm:pt>
    <dgm:pt modelId="{434F3412-693C-4EF1-BAC4-5006EA360A42}">
      <dgm:prSet phldrT="[Text]"/>
      <dgm:spPr>
        <a:solidFill>
          <a:srgbClr val="9D9559"/>
        </a:solidFill>
      </dgm:spPr>
      <dgm:t>
        <a:bodyPr/>
        <a:lstStyle/>
        <a:p>
          <a:r>
            <a:rPr lang="en-US" dirty="0" smtClean="0">
              <a:latin typeface="Calibri" pitchFamily="34" charset="0"/>
            </a:rPr>
            <a:t>Matrix</a:t>
          </a:r>
          <a:endParaRPr lang="en-US" dirty="0"/>
        </a:p>
      </dgm:t>
    </dgm:pt>
    <dgm:pt modelId="{9AAB18CE-21C4-41A7-9993-112E022F7A02}" type="parTrans" cxnId="{9EF5A635-DEA3-463C-B476-11CB7EF87FFF}">
      <dgm:prSet/>
      <dgm:spPr/>
      <dgm:t>
        <a:bodyPr/>
        <a:lstStyle/>
        <a:p>
          <a:endParaRPr lang="en-US"/>
        </a:p>
      </dgm:t>
    </dgm:pt>
    <dgm:pt modelId="{8D440517-4691-4035-984C-C89E698408C7}" type="sibTrans" cxnId="{9EF5A635-DEA3-463C-B476-11CB7EF87FFF}">
      <dgm:prSet/>
      <dgm:spPr/>
      <dgm:t>
        <a:bodyPr/>
        <a:lstStyle/>
        <a:p>
          <a:endParaRPr lang="en-US"/>
        </a:p>
      </dgm:t>
    </dgm:pt>
    <dgm:pt modelId="{6B74C27B-FD02-4EEA-827C-CE2850FF3AAC}">
      <dgm:prSet phldrT="[Text]"/>
      <dgm:spPr>
        <a:solidFill>
          <a:srgbClr val="9D9559"/>
        </a:solidFill>
      </dgm:spPr>
      <dgm:t>
        <a:bodyPr/>
        <a:lstStyle/>
        <a:p>
          <a:r>
            <a:rPr lang="en-US" dirty="0" smtClean="0">
              <a:latin typeface="Calibri" pitchFamily="34" charset="0"/>
            </a:rPr>
            <a:t>MQL</a:t>
          </a:r>
          <a:endParaRPr lang="en-US" dirty="0"/>
        </a:p>
      </dgm:t>
    </dgm:pt>
    <dgm:pt modelId="{409955B0-CBBB-4CFA-95C0-D8D58F8189F5}" type="parTrans" cxnId="{2792BE40-EC10-4050-B913-5A4FCC6D73C8}">
      <dgm:prSet/>
      <dgm:spPr/>
      <dgm:t>
        <a:bodyPr/>
        <a:lstStyle/>
        <a:p>
          <a:endParaRPr lang="en-US"/>
        </a:p>
      </dgm:t>
    </dgm:pt>
    <dgm:pt modelId="{00968FE0-E8C7-4B0C-8C03-945174586B7D}" type="sibTrans" cxnId="{2792BE40-EC10-4050-B913-5A4FCC6D73C8}">
      <dgm:prSet/>
      <dgm:spPr/>
      <dgm:t>
        <a:bodyPr/>
        <a:lstStyle/>
        <a:p>
          <a:endParaRPr lang="en-US"/>
        </a:p>
      </dgm:t>
    </dgm:pt>
    <dgm:pt modelId="{AD5040EE-6AB2-4579-9413-69F82FF102FE}">
      <dgm:prSet phldrT="[Text]"/>
      <dgm:spPr/>
      <dgm:t>
        <a:bodyPr/>
        <a:lstStyle/>
        <a:p>
          <a:r>
            <a:rPr lang="en-US" dirty="0" smtClean="0">
              <a:latin typeface="Calibri" pitchFamily="34" charset="0"/>
            </a:rPr>
            <a:t>Managing storage areas</a:t>
          </a:r>
          <a:endParaRPr lang="en-US" dirty="0"/>
        </a:p>
      </dgm:t>
    </dgm:pt>
    <dgm:pt modelId="{A4C91E71-5B76-48C9-A87A-0334B670557A}" type="parTrans" cxnId="{6CBD947A-D2B2-4481-8E29-1166E0BFBA54}">
      <dgm:prSet/>
      <dgm:spPr/>
      <dgm:t>
        <a:bodyPr/>
        <a:lstStyle/>
        <a:p>
          <a:endParaRPr lang="en-US"/>
        </a:p>
      </dgm:t>
    </dgm:pt>
    <dgm:pt modelId="{6E019F2A-4F45-46F3-BDEB-07E9E0CD839D}" type="sibTrans" cxnId="{6CBD947A-D2B2-4481-8E29-1166E0BFBA54}">
      <dgm:prSet/>
      <dgm:spPr/>
      <dgm:t>
        <a:bodyPr/>
        <a:lstStyle/>
        <a:p>
          <a:endParaRPr lang="en-US"/>
        </a:p>
      </dgm:t>
    </dgm:pt>
    <dgm:pt modelId="{7713993B-76AF-4F16-BF58-FB86189A03E9}">
      <dgm:prSet phldrT="[Text]"/>
      <dgm:spPr/>
      <dgm:t>
        <a:bodyPr/>
        <a:lstStyle/>
        <a:p>
          <a:r>
            <a:rPr lang="en-US" dirty="0" smtClean="0">
              <a:latin typeface="Calibri" pitchFamily="34" charset="0"/>
            </a:rPr>
            <a:t>Object Browser</a:t>
          </a:r>
          <a:r>
            <a:rPr lang="en-US" dirty="0" smtClean="0"/>
            <a:t>     </a:t>
          </a:r>
          <a:endParaRPr lang="en-US" dirty="0"/>
        </a:p>
      </dgm:t>
    </dgm:pt>
    <dgm:pt modelId="{A0F8521F-E842-47BE-B302-51E322D5EC8C}" type="parTrans" cxnId="{6A44DF15-A4AD-4567-9BB3-D9878322354A}">
      <dgm:prSet/>
      <dgm:spPr/>
      <dgm:t>
        <a:bodyPr/>
        <a:lstStyle/>
        <a:p>
          <a:endParaRPr lang="en-US"/>
        </a:p>
      </dgm:t>
    </dgm:pt>
    <dgm:pt modelId="{EB1EA8CD-48C9-473D-9437-FF1C729F9569}" type="sibTrans" cxnId="{6A44DF15-A4AD-4567-9BB3-D9878322354A}">
      <dgm:prSet/>
      <dgm:spPr/>
      <dgm:t>
        <a:bodyPr/>
        <a:lstStyle/>
        <a:p>
          <a:endParaRPr lang="en-US"/>
        </a:p>
      </dgm:t>
    </dgm:pt>
    <dgm:pt modelId="{2F363EF2-0133-4773-A20A-F5E8E05778DE}">
      <dgm:prSet phldrT="[Text]"/>
      <dgm:spPr/>
      <dgm:t>
        <a:bodyPr/>
        <a:lstStyle/>
        <a:p>
          <a:r>
            <a:rPr lang="en-US" dirty="0" smtClean="0">
              <a:latin typeface="Calibri" pitchFamily="34" charset="0"/>
            </a:rPr>
            <a:t>Object Browser</a:t>
          </a:r>
          <a:r>
            <a:rPr lang="en-US" dirty="0" smtClean="0"/>
            <a:t>     </a:t>
          </a:r>
          <a:endParaRPr lang="en-US" dirty="0"/>
        </a:p>
      </dgm:t>
    </dgm:pt>
    <dgm:pt modelId="{A0ACBAFD-D809-4E9C-9CCC-89913B95D119}" type="parTrans" cxnId="{16D43D6D-F775-4E0C-B68E-65A378585BAF}">
      <dgm:prSet/>
      <dgm:spPr/>
      <dgm:t>
        <a:bodyPr/>
        <a:lstStyle/>
        <a:p>
          <a:endParaRPr lang="en-US"/>
        </a:p>
      </dgm:t>
    </dgm:pt>
    <dgm:pt modelId="{1F0D64E6-F126-44F5-A932-B72C7DE4723D}" type="sibTrans" cxnId="{16D43D6D-F775-4E0C-B68E-65A378585BAF}">
      <dgm:prSet/>
      <dgm:spPr/>
      <dgm:t>
        <a:bodyPr/>
        <a:lstStyle/>
        <a:p>
          <a:endParaRPr lang="en-US"/>
        </a:p>
      </dgm:t>
    </dgm:pt>
    <dgm:pt modelId="{C9BCD7D6-BAD9-48A8-AF2A-8D3860D0FE84}">
      <dgm:prSet phldrT="[Text]"/>
      <dgm:spPr>
        <a:solidFill>
          <a:srgbClr val="9D9559"/>
        </a:solidFill>
      </dgm:spPr>
      <dgm:t>
        <a:bodyPr/>
        <a:lstStyle/>
        <a:p>
          <a:r>
            <a:rPr lang="en-US" dirty="0" smtClean="0">
              <a:latin typeface="Calibri" pitchFamily="34" charset="0"/>
            </a:rPr>
            <a:t>System</a:t>
          </a:r>
          <a:endParaRPr lang="en-US" dirty="0"/>
        </a:p>
      </dgm:t>
    </dgm:pt>
    <dgm:pt modelId="{0CC75EBB-A6E0-4AA5-B15B-A0F01BEA831B}" type="parTrans" cxnId="{F79A5E1D-CA7E-4D6C-8A4E-7001B8F8F8FF}">
      <dgm:prSet/>
      <dgm:spPr/>
      <dgm:t>
        <a:bodyPr/>
        <a:lstStyle/>
        <a:p>
          <a:endParaRPr lang="en-US"/>
        </a:p>
      </dgm:t>
    </dgm:pt>
    <dgm:pt modelId="{EBD2B06F-6BD0-4C2E-99DC-E86D2EC01F18}" type="sibTrans" cxnId="{F79A5E1D-CA7E-4D6C-8A4E-7001B8F8F8FF}">
      <dgm:prSet/>
      <dgm:spPr/>
      <dgm:t>
        <a:bodyPr/>
        <a:lstStyle/>
        <a:p>
          <a:endParaRPr lang="en-US"/>
        </a:p>
      </dgm:t>
    </dgm:pt>
    <dgm:pt modelId="{C4B71185-66A5-4B8B-A68B-55143EFDB326}" type="pres">
      <dgm:prSet presAssocID="{3AE7E9D2-77DA-4EA1-8309-4B8FB742454B}" presName="linear" presStyleCnt="0">
        <dgm:presLayoutVars>
          <dgm:animLvl val="lvl"/>
          <dgm:resizeHandles val="exact"/>
        </dgm:presLayoutVars>
      </dgm:prSet>
      <dgm:spPr/>
      <dgm:t>
        <a:bodyPr/>
        <a:lstStyle/>
        <a:p>
          <a:endParaRPr lang="en-US"/>
        </a:p>
      </dgm:t>
    </dgm:pt>
    <dgm:pt modelId="{93CBFDFA-C199-4AEC-B59E-A8C86A27CB48}" type="pres">
      <dgm:prSet presAssocID="{74121026-B7D3-4AAD-B7F2-7EC46566DF27}" presName="parentText" presStyleLbl="node1" presStyleIdx="0" presStyleCnt="4">
        <dgm:presLayoutVars>
          <dgm:chMax val="0"/>
          <dgm:bulletEnabled val="1"/>
        </dgm:presLayoutVars>
      </dgm:prSet>
      <dgm:spPr/>
      <dgm:t>
        <a:bodyPr/>
        <a:lstStyle/>
        <a:p>
          <a:endParaRPr lang="en-US"/>
        </a:p>
      </dgm:t>
    </dgm:pt>
    <dgm:pt modelId="{89406751-3A69-4885-A0F0-4B2D0F9B705D}" type="pres">
      <dgm:prSet presAssocID="{74121026-B7D3-4AAD-B7F2-7EC46566DF27}" presName="childText" presStyleLbl="revTx" presStyleIdx="0" presStyleCnt="4">
        <dgm:presLayoutVars>
          <dgm:bulletEnabled val="1"/>
        </dgm:presLayoutVars>
      </dgm:prSet>
      <dgm:spPr/>
      <dgm:t>
        <a:bodyPr/>
        <a:lstStyle/>
        <a:p>
          <a:endParaRPr lang="en-US"/>
        </a:p>
      </dgm:t>
    </dgm:pt>
    <dgm:pt modelId="{255B6FBA-6BC4-458C-AB24-F39DA8830FFA}" type="pres">
      <dgm:prSet presAssocID="{434F3412-693C-4EF1-BAC4-5006EA360A42}" presName="parentText" presStyleLbl="node1" presStyleIdx="1" presStyleCnt="4">
        <dgm:presLayoutVars>
          <dgm:chMax val="0"/>
          <dgm:bulletEnabled val="1"/>
        </dgm:presLayoutVars>
      </dgm:prSet>
      <dgm:spPr/>
      <dgm:t>
        <a:bodyPr/>
        <a:lstStyle/>
        <a:p>
          <a:endParaRPr lang="en-US"/>
        </a:p>
      </dgm:t>
    </dgm:pt>
    <dgm:pt modelId="{3E8564CA-A280-42B2-B32D-F95A2D1297D9}" type="pres">
      <dgm:prSet presAssocID="{434F3412-693C-4EF1-BAC4-5006EA360A42}" presName="childText" presStyleLbl="revTx" presStyleIdx="1" presStyleCnt="4">
        <dgm:presLayoutVars>
          <dgm:bulletEnabled val="1"/>
        </dgm:presLayoutVars>
      </dgm:prSet>
      <dgm:spPr/>
      <dgm:t>
        <a:bodyPr/>
        <a:lstStyle/>
        <a:p>
          <a:endParaRPr lang="en-US"/>
        </a:p>
      </dgm:t>
    </dgm:pt>
    <dgm:pt modelId="{C134061A-E37E-42E0-A863-62E374A9853C}" type="pres">
      <dgm:prSet presAssocID="{6B74C27B-FD02-4EEA-827C-CE2850FF3AAC}" presName="parentText" presStyleLbl="node1" presStyleIdx="2" presStyleCnt="4">
        <dgm:presLayoutVars>
          <dgm:chMax val="0"/>
          <dgm:bulletEnabled val="1"/>
        </dgm:presLayoutVars>
      </dgm:prSet>
      <dgm:spPr/>
      <dgm:t>
        <a:bodyPr/>
        <a:lstStyle/>
        <a:p>
          <a:endParaRPr lang="en-US"/>
        </a:p>
      </dgm:t>
    </dgm:pt>
    <dgm:pt modelId="{57119E4F-3092-470F-98D8-991BB28858E8}" type="pres">
      <dgm:prSet presAssocID="{6B74C27B-FD02-4EEA-827C-CE2850FF3AAC}" presName="childText" presStyleLbl="revTx" presStyleIdx="2" presStyleCnt="4">
        <dgm:presLayoutVars>
          <dgm:bulletEnabled val="1"/>
        </dgm:presLayoutVars>
      </dgm:prSet>
      <dgm:spPr/>
      <dgm:t>
        <a:bodyPr/>
        <a:lstStyle/>
        <a:p>
          <a:endParaRPr lang="en-US"/>
        </a:p>
      </dgm:t>
    </dgm:pt>
    <dgm:pt modelId="{53AEA443-3EBB-4E39-8AA8-249ADAE19D2A}" type="pres">
      <dgm:prSet presAssocID="{C9BCD7D6-BAD9-48A8-AF2A-8D3860D0FE84}" presName="parentText" presStyleLbl="node1" presStyleIdx="3" presStyleCnt="4">
        <dgm:presLayoutVars>
          <dgm:chMax val="0"/>
          <dgm:bulletEnabled val="1"/>
        </dgm:presLayoutVars>
      </dgm:prSet>
      <dgm:spPr/>
      <dgm:t>
        <a:bodyPr/>
        <a:lstStyle/>
        <a:p>
          <a:endParaRPr lang="en-US"/>
        </a:p>
      </dgm:t>
    </dgm:pt>
    <dgm:pt modelId="{A1AC3174-7690-4A91-9188-54EE02EAFCB8}" type="pres">
      <dgm:prSet presAssocID="{C9BCD7D6-BAD9-48A8-AF2A-8D3860D0FE84}" presName="childText" presStyleLbl="revTx" presStyleIdx="3" presStyleCnt="4">
        <dgm:presLayoutVars>
          <dgm:bulletEnabled val="1"/>
        </dgm:presLayoutVars>
      </dgm:prSet>
      <dgm:spPr/>
      <dgm:t>
        <a:bodyPr/>
        <a:lstStyle/>
        <a:p>
          <a:endParaRPr lang="en-US"/>
        </a:p>
      </dgm:t>
    </dgm:pt>
  </dgm:ptLst>
  <dgm:cxnLst>
    <dgm:cxn modelId="{DDB7BC7F-D583-4E7F-82BE-638FFFD68D01}" type="presOf" srcId="{3AE7E9D2-77DA-4EA1-8309-4B8FB742454B}" destId="{C4B71185-66A5-4B8B-A68B-55143EFDB326}" srcOrd="0" destOrd="0" presId="urn:microsoft.com/office/officeart/2005/8/layout/vList2"/>
    <dgm:cxn modelId="{C650E1D9-1E80-42D9-A00D-9BB3F4BD9610}" type="presOf" srcId="{E97093B9-0E02-4014-9884-C4D56A2F063D}" destId="{89406751-3A69-4885-A0F0-4B2D0F9B705D}" srcOrd="0" destOrd="0" presId="urn:microsoft.com/office/officeart/2005/8/layout/vList2"/>
    <dgm:cxn modelId="{16D43D6D-F775-4E0C-B68E-65A378585BAF}" srcId="{6B74C27B-FD02-4EEA-827C-CE2850FF3AAC}" destId="{2F363EF2-0133-4773-A20A-F5E8E05778DE}" srcOrd="0" destOrd="0" parTransId="{A0ACBAFD-D809-4E9C-9CCC-89913B95D119}" sibTransId="{1F0D64E6-F126-44F5-A932-B72C7DE4723D}"/>
    <dgm:cxn modelId="{965290BA-ACB9-47E9-ACAD-AD4FE812CD2D}" type="presOf" srcId="{AD5040EE-6AB2-4579-9413-69F82FF102FE}" destId="{A1AC3174-7690-4A91-9188-54EE02EAFCB8}" srcOrd="0" destOrd="0" presId="urn:microsoft.com/office/officeart/2005/8/layout/vList2"/>
    <dgm:cxn modelId="{CC513E1F-2ADB-4A28-92AF-2481956E1DBC}" type="presOf" srcId="{C9BCD7D6-BAD9-48A8-AF2A-8D3860D0FE84}" destId="{53AEA443-3EBB-4E39-8AA8-249ADAE19D2A}" srcOrd="0" destOrd="0" presId="urn:microsoft.com/office/officeart/2005/8/layout/vList2"/>
    <dgm:cxn modelId="{6CBD947A-D2B2-4481-8E29-1166E0BFBA54}" srcId="{C9BCD7D6-BAD9-48A8-AF2A-8D3860D0FE84}" destId="{AD5040EE-6AB2-4579-9413-69F82FF102FE}" srcOrd="0" destOrd="0" parTransId="{A4C91E71-5B76-48C9-A87A-0334B670557A}" sibTransId="{6E019F2A-4F45-46F3-BDEB-07E9E0CD839D}"/>
    <dgm:cxn modelId="{99F5713B-B940-4D91-8E15-32097CA174A2}" srcId="{74121026-B7D3-4AAD-B7F2-7EC46566DF27}" destId="{E97093B9-0E02-4014-9884-C4D56A2F063D}" srcOrd="0" destOrd="0" parTransId="{AA24458C-30DE-4FFB-9364-78504B8506D1}" sibTransId="{CE6B0F6F-2B1A-4B8E-8504-890A2BC83F99}"/>
    <dgm:cxn modelId="{FA84D419-E701-49C4-93C6-B28922663A77}" type="presOf" srcId="{434F3412-693C-4EF1-BAC4-5006EA360A42}" destId="{255B6FBA-6BC4-458C-AB24-F39DA8830FFA}" srcOrd="0" destOrd="0" presId="urn:microsoft.com/office/officeart/2005/8/layout/vList2"/>
    <dgm:cxn modelId="{F79A5E1D-CA7E-4D6C-8A4E-7001B8F8F8FF}" srcId="{3AE7E9D2-77DA-4EA1-8309-4B8FB742454B}" destId="{C9BCD7D6-BAD9-48A8-AF2A-8D3860D0FE84}" srcOrd="3" destOrd="0" parTransId="{0CC75EBB-A6E0-4AA5-B15B-A0F01BEA831B}" sibTransId="{EBD2B06F-6BD0-4C2E-99DC-E86D2EC01F18}"/>
    <dgm:cxn modelId="{6A44DF15-A4AD-4567-9BB3-D9878322354A}" srcId="{434F3412-693C-4EF1-BAC4-5006EA360A42}" destId="{7713993B-76AF-4F16-BF58-FB86189A03E9}" srcOrd="0" destOrd="0" parTransId="{A0F8521F-E842-47BE-B302-51E322D5EC8C}" sibTransId="{EB1EA8CD-48C9-473D-9437-FF1C729F9569}"/>
    <dgm:cxn modelId="{CB0F1F42-50C2-41CC-83AE-116DC8D611F5}" type="presOf" srcId="{2F363EF2-0133-4773-A20A-F5E8E05778DE}" destId="{57119E4F-3092-470F-98D8-991BB28858E8}" srcOrd="0" destOrd="0" presId="urn:microsoft.com/office/officeart/2005/8/layout/vList2"/>
    <dgm:cxn modelId="{371478F5-FD48-4815-AFB1-4F49F56F5AE7}" type="presOf" srcId="{74121026-B7D3-4AAD-B7F2-7EC46566DF27}" destId="{93CBFDFA-C199-4AEC-B59E-A8C86A27CB48}" srcOrd="0" destOrd="0" presId="urn:microsoft.com/office/officeart/2005/8/layout/vList2"/>
    <dgm:cxn modelId="{B7398F33-E1B3-41EF-BC00-91739F9C0030}" type="presOf" srcId="{7713993B-76AF-4F16-BF58-FB86189A03E9}" destId="{3E8564CA-A280-42B2-B32D-F95A2D1297D9}" srcOrd="0" destOrd="0" presId="urn:microsoft.com/office/officeart/2005/8/layout/vList2"/>
    <dgm:cxn modelId="{85DB774A-F24A-47F7-9F4B-C96262AB5932}" srcId="{3AE7E9D2-77DA-4EA1-8309-4B8FB742454B}" destId="{74121026-B7D3-4AAD-B7F2-7EC46566DF27}" srcOrd="0" destOrd="0" parTransId="{6222FD15-864F-4830-8C25-1A8F003064F4}" sibTransId="{B3F2B87F-6DE3-4FFF-85BB-A1314EC8D15D}"/>
    <dgm:cxn modelId="{9EF5A635-DEA3-463C-B476-11CB7EF87FFF}" srcId="{3AE7E9D2-77DA-4EA1-8309-4B8FB742454B}" destId="{434F3412-693C-4EF1-BAC4-5006EA360A42}" srcOrd="1" destOrd="0" parTransId="{9AAB18CE-21C4-41A7-9993-112E022F7A02}" sibTransId="{8D440517-4691-4035-984C-C89E698408C7}"/>
    <dgm:cxn modelId="{DDE4E266-D62E-41F0-95B5-098DCC6C75E2}" type="presOf" srcId="{6B74C27B-FD02-4EEA-827C-CE2850FF3AAC}" destId="{C134061A-E37E-42E0-A863-62E374A9853C}" srcOrd="0" destOrd="0" presId="urn:microsoft.com/office/officeart/2005/8/layout/vList2"/>
    <dgm:cxn modelId="{2792BE40-EC10-4050-B913-5A4FCC6D73C8}" srcId="{3AE7E9D2-77DA-4EA1-8309-4B8FB742454B}" destId="{6B74C27B-FD02-4EEA-827C-CE2850FF3AAC}" srcOrd="2" destOrd="0" parTransId="{409955B0-CBBB-4CFA-95C0-D8D58F8189F5}" sibTransId="{00968FE0-E8C7-4B0C-8C03-945174586B7D}"/>
    <dgm:cxn modelId="{03F8B5DF-EA54-47D1-8413-909053C539EB}" type="presParOf" srcId="{C4B71185-66A5-4B8B-A68B-55143EFDB326}" destId="{93CBFDFA-C199-4AEC-B59E-A8C86A27CB48}" srcOrd="0" destOrd="0" presId="urn:microsoft.com/office/officeart/2005/8/layout/vList2"/>
    <dgm:cxn modelId="{0054638C-F205-44AA-87CD-B112DC2C2D2D}" type="presParOf" srcId="{C4B71185-66A5-4B8B-A68B-55143EFDB326}" destId="{89406751-3A69-4885-A0F0-4B2D0F9B705D}" srcOrd="1" destOrd="0" presId="urn:microsoft.com/office/officeart/2005/8/layout/vList2"/>
    <dgm:cxn modelId="{1460BE26-B651-4287-823F-21D5147A2174}" type="presParOf" srcId="{C4B71185-66A5-4B8B-A68B-55143EFDB326}" destId="{255B6FBA-6BC4-458C-AB24-F39DA8830FFA}" srcOrd="2" destOrd="0" presId="urn:microsoft.com/office/officeart/2005/8/layout/vList2"/>
    <dgm:cxn modelId="{7ED3BCCD-9439-42D4-84CF-E5AEA7E1A17B}" type="presParOf" srcId="{C4B71185-66A5-4B8B-A68B-55143EFDB326}" destId="{3E8564CA-A280-42B2-B32D-F95A2D1297D9}" srcOrd="3" destOrd="0" presId="urn:microsoft.com/office/officeart/2005/8/layout/vList2"/>
    <dgm:cxn modelId="{D8382A0A-B423-4CF1-8570-28B5E1D839A6}" type="presParOf" srcId="{C4B71185-66A5-4B8B-A68B-55143EFDB326}" destId="{C134061A-E37E-42E0-A863-62E374A9853C}" srcOrd="4" destOrd="0" presId="urn:microsoft.com/office/officeart/2005/8/layout/vList2"/>
    <dgm:cxn modelId="{3F9CBD90-E88D-4361-B87D-C16A290D4ACD}" type="presParOf" srcId="{C4B71185-66A5-4B8B-A68B-55143EFDB326}" destId="{57119E4F-3092-470F-98D8-991BB28858E8}" srcOrd="5" destOrd="0" presId="urn:microsoft.com/office/officeart/2005/8/layout/vList2"/>
    <dgm:cxn modelId="{9FD83CB3-7A90-487A-8960-02C321EB439E}" type="presParOf" srcId="{C4B71185-66A5-4B8B-A68B-55143EFDB326}" destId="{53AEA443-3EBB-4E39-8AA8-249ADAE19D2A}" srcOrd="6" destOrd="0" presId="urn:microsoft.com/office/officeart/2005/8/layout/vList2"/>
    <dgm:cxn modelId="{2D8AA202-D372-46F4-AF10-1DE3F3A7E98F}" type="presParOf" srcId="{C4B71185-66A5-4B8B-A68B-55143EFDB326}" destId="{A1AC3174-7690-4A91-9188-54EE02EAFCB8}"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E7E9D2-77DA-4EA1-8309-4B8FB7424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121026-B7D3-4AAD-B7F2-7EC46566DF27}">
      <dgm:prSet phldrT="[Text]"/>
      <dgm:spPr>
        <a:solidFill>
          <a:srgbClr val="9D9559"/>
        </a:solidFill>
      </dgm:spPr>
      <dgm:t>
        <a:bodyPr/>
        <a:lstStyle/>
        <a:p>
          <a:r>
            <a:rPr lang="en-US" dirty="0" smtClean="0">
              <a:latin typeface="Calibri" pitchFamily="34" charset="0"/>
            </a:rPr>
            <a:t>Business</a:t>
          </a:r>
          <a:endParaRPr lang="en-US" dirty="0"/>
        </a:p>
      </dgm:t>
    </dgm:pt>
    <dgm:pt modelId="{6222FD15-864F-4830-8C25-1A8F003064F4}" type="parTrans" cxnId="{85DB774A-F24A-47F7-9F4B-C96262AB5932}">
      <dgm:prSet/>
      <dgm:spPr/>
      <dgm:t>
        <a:bodyPr/>
        <a:lstStyle/>
        <a:p>
          <a:endParaRPr lang="en-US"/>
        </a:p>
      </dgm:t>
    </dgm:pt>
    <dgm:pt modelId="{B3F2B87F-6DE3-4FFF-85BB-A1314EC8D15D}" type="sibTrans" cxnId="{85DB774A-F24A-47F7-9F4B-C96262AB5932}">
      <dgm:prSet/>
      <dgm:spPr/>
      <dgm:t>
        <a:bodyPr/>
        <a:lstStyle/>
        <a:p>
          <a:endParaRPr lang="en-US"/>
        </a:p>
      </dgm:t>
    </dgm:pt>
    <dgm:pt modelId="{E97093B9-0E02-4014-9884-C4D56A2F063D}">
      <dgm:prSet phldrT="[Text]"/>
      <dgm:spPr/>
      <dgm:t>
        <a:bodyPr/>
        <a:lstStyle/>
        <a:p>
          <a:r>
            <a:rPr lang="en-US" dirty="0" smtClean="0">
              <a:latin typeface="Calibri" pitchFamily="34" charset="0"/>
            </a:rPr>
            <a:t>Modeling Schema Elements</a:t>
          </a:r>
          <a:endParaRPr lang="en-US" dirty="0"/>
        </a:p>
      </dgm:t>
    </dgm:pt>
    <dgm:pt modelId="{AA24458C-30DE-4FFB-9364-78504B8506D1}" type="parTrans" cxnId="{99F5713B-B940-4D91-8E15-32097CA174A2}">
      <dgm:prSet/>
      <dgm:spPr/>
      <dgm:t>
        <a:bodyPr/>
        <a:lstStyle/>
        <a:p>
          <a:endParaRPr lang="en-US"/>
        </a:p>
      </dgm:t>
    </dgm:pt>
    <dgm:pt modelId="{CE6B0F6F-2B1A-4B8E-8504-890A2BC83F99}" type="sibTrans" cxnId="{99F5713B-B940-4D91-8E15-32097CA174A2}">
      <dgm:prSet/>
      <dgm:spPr/>
      <dgm:t>
        <a:bodyPr/>
        <a:lstStyle/>
        <a:p>
          <a:endParaRPr lang="en-US"/>
        </a:p>
      </dgm:t>
    </dgm:pt>
    <dgm:pt modelId="{434F3412-693C-4EF1-BAC4-5006EA360A42}">
      <dgm:prSet phldrT="[Text]"/>
      <dgm:spPr>
        <a:solidFill>
          <a:srgbClr val="9D9559"/>
        </a:solidFill>
      </dgm:spPr>
      <dgm:t>
        <a:bodyPr/>
        <a:lstStyle/>
        <a:p>
          <a:r>
            <a:rPr lang="en-US" dirty="0" smtClean="0">
              <a:latin typeface="Calibri" pitchFamily="34" charset="0"/>
            </a:rPr>
            <a:t>Matrix</a:t>
          </a:r>
          <a:endParaRPr lang="en-US" dirty="0"/>
        </a:p>
      </dgm:t>
    </dgm:pt>
    <dgm:pt modelId="{9AAB18CE-21C4-41A7-9993-112E022F7A02}" type="parTrans" cxnId="{9EF5A635-DEA3-463C-B476-11CB7EF87FFF}">
      <dgm:prSet/>
      <dgm:spPr/>
      <dgm:t>
        <a:bodyPr/>
        <a:lstStyle/>
        <a:p>
          <a:endParaRPr lang="en-US"/>
        </a:p>
      </dgm:t>
    </dgm:pt>
    <dgm:pt modelId="{8D440517-4691-4035-984C-C89E698408C7}" type="sibTrans" cxnId="{9EF5A635-DEA3-463C-B476-11CB7EF87FFF}">
      <dgm:prSet/>
      <dgm:spPr/>
      <dgm:t>
        <a:bodyPr/>
        <a:lstStyle/>
        <a:p>
          <a:endParaRPr lang="en-US"/>
        </a:p>
      </dgm:t>
    </dgm:pt>
    <dgm:pt modelId="{6B74C27B-FD02-4EEA-827C-CE2850FF3AAC}">
      <dgm:prSet phldrT="[Text]"/>
      <dgm:spPr>
        <a:solidFill>
          <a:srgbClr val="9D9559"/>
        </a:solidFill>
      </dgm:spPr>
      <dgm:t>
        <a:bodyPr/>
        <a:lstStyle/>
        <a:p>
          <a:r>
            <a:rPr lang="en-US" dirty="0" smtClean="0">
              <a:latin typeface="Calibri" pitchFamily="34" charset="0"/>
            </a:rPr>
            <a:t>MQL</a:t>
          </a:r>
          <a:endParaRPr lang="en-US" dirty="0"/>
        </a:p>
      </dgm:t>
    </dgm:pt>
    <dgm:pt modelId="{409955B0-CBBB-4CFA-95C0-D8D58F8189F5}" type="parTrans" cxnId="{2792BE40-EC10-4050-B913-5A4FCC6D73C8}">
      <dgm:prSet/>
      <dgm:spPr/>
      <dgm:t>
        <a:bodyPr/>
        <a:lstStyle/>
        <a:p>
          <a:endParaRPr lang="en-US"/>
        </a:p>
      </dgm:t>
    </dgm:pt>
    <dgm:pt modelId="{00968FE0-E8C7-4B0C-8C03-945174586B7D}" type="sibTrans" cxnId="{2792BE40-EC10-4050-B913-5A4FCC6D73C8}">
      <dgm:prSet/>
      <dgm:spPr/>
      <dgm:t>
        <a:bodyPr/>
        <a:lstStyle/>
        <a:p>
          <a:endParaRPr lang="en-US"/>
        </a:p>
      </dgm:t>
    </dgm:pt>
    <dgm:pt modelId="{AD5040EE-6AB2-4579-9413-69F82FF102FE}">
      <dgm:prSet phldrT="[Text]"/>
      <dgm:spPr/>
      <dgm:t>
        <a:bodyPr/>
        <a:lstStyle/>
        <a:p>
          <a:r>
            <a:rPr lang="en-US" dirty="0" smtClean="0">
              <a:latin typeface="Calibri" pitchFamily="34" charset="0"/>
            </a:rPr>
            <a:t>Managing storage areas</a:t>
          </a:r>
          <a:endParaRPr lang="en-US" dirty="0"/>
        </a:p>
      </dgm:t>
    </dgm:pt>
    <dgm:pt modelId="{A4C91E71-5B76-48C9-A87A-0334B670557A}" type="parTrans" cxnId="{6CBD947A-D2B2-4481-8E29-1166E0BFBA54}">
      <dgm:prSet/>
      <dgm:spPr/>
      <dgm:t>
        <a:bodyPr/>
        <a:lstStyle/>
        <a:p>
          <a:endParaRPr lang="en-US"/>
        </a:p>
      </dgm:t>
    </dgm:pt>
    <dgm:pt modelId="{6E019F2A-4F45-46F3-BDEB-07E9E0CD839D}" type="sibTrans" cxnId="{6CBD947A-D2B2-4481-8E29-1166E0BFBA54}">
      <dgm:prSet/>
      <dgm:spPr/>
      <dgm:t>
        <a:bodyPr/>
        <a:lstStyle/>
        <a:p>
          <a:endParaRPr lang="en-US"/>
        </a:p>
      </dgm:t>
    </dgm:pt>
    <dgm:pt modelId="{7713993B-76AF-4F16-BF58-FB86189A03E9}">
      <dgm:prSet phldrT="[Text]"/>
      <dgm:spPr/>
      <dgm:t>
        <a:bodyPr/>
        <a:lstStyle/>
        <a:p>
          <a:r>
            <a:rPr lang="en-US" dirty="0" smtClean="0">
              <a:latin typeface="Calibri" pitchFamily="34" charset="0"/>
            </a:rPr>
            <a:t>Object Browser</a:t>
          </a:r>
          <a:r>
            <a:rPr lang="en-US" dirty="0" smtClean="0"/>
            <a:t>     </a:t>
          </a:r>
          <a:endParaRPr lang="en-US" dirty="0"/>
        </a:p>
      </dgm:t>
    </dgm:pt>
    <dgm:pt modelId="{A0F8521F-E842-47BE-B302-51E322D5EC8C}" type="parTrans" cxnId="{6A44DF15-A4AD-4567-9BB3-D9878322354A}">
      <dgm:prSet/>
      <dgm:spPr/>
      <dgm:t>
        <a:bodyPr/>
        <a:lstStyle/>
        <a:p>
          <a:endParaRPr lang="en-US"/>
        </a:p>
      </dgm:t>
    </dgm:pt>
    <dgm:pt modelId="{EB1EA8CD-48C9-473D-9437-FF1C729F9569}" type="sibTrans" cxnId="{6A44DF15-A4AD-4567-9BB3-D9878322354A}">
      <dgm:prSet/>
      <dgm:spPr/>
      <dgm:t>
        <a:bodyPr/>
        <a:lstStyle/>
        <a:p>
          <a:endParaRPr lang="en-US"/>
        </a:p>
      </dgm:t>
    </dgm:pt>
    <dgm:pt modelId="{2F363EF2-0133-4773-A20A-F5E8E05778DE}">
      <dgm:prSet phldrT="[Text]"/>
      <dgm:spPr/>
      <dgm:t>
        <a:bodyPr/>
        <a:lstStyle/>
        <a:p>
          <a:r>
            <a:rPr lang="en-US" dirty="0" smtClean="0">
              <a:latin typeface="Calibri" pitchFamily="34" charset="0"/>
            </a:rPr>
            <a:t>Object Browser</a:t>
          </a:r>
          <a:r>
            <a:rPr lang="en-US" dirty="0" smtClean="0"/>
            <a:t>     </a:t>
          </a:r>
          <a:endParaRPr lang="en-US" dirty="0"/>
        </a:p>
      </dgm:t>
    </dgm:pt>
    <dgm:pt modelId="{A0ACBAFD-D809-4E9C-9CCC-89913B95D119}" type="parTrans" cxnId="{16D43D6D-F775-4E0C-B68E-65A378585BAF}">
      <dgm:prSet/>
      <dgm:spPr/>
      <dgm:t>
        <a:bodyPr/>
        <a:lstStyle/>
        <a:p>
          <a:endParaRPr lang="en-US"/>
        </a:p>
      </dgm:t>
    </dgm:pt>
    <dgm:pt modelId="{1F0D64E6-F126-44F5-A932-B72C7DE4723D}" type="sibTrans" cxnId="{16D43D6D-F775-4E0C-B68E-65A378585BAF}">
      <dgm:prSet/>
      <dgm:spPr/>
      <dgm:t>
        <a:bodyPr/>
        <a:lstStyle/>
        <a:p>
          <a:endParaRPr lang="en-US"/>
        </a:p>
      </dgm:t>
    </dgm:pt>
    <dgm:pt modelId="{C9BCD7D6-BAD9-48A8-AF2A-8D3860D0FE84}">
      <dgm:prSet phldrT="[Text]"/>
      <dgm:spPr>
        <a:solidFill>
          <a:srgbClr val="9D9559"/>
        </a:solidFill>
      </dgm:spPr>
      <dgm:t>
        <a:bodyPr/>
        <a:lstStyle/>
        <a:p>
          <a:r>
            <a:rPr lang="en-US" dirty="0" smtClean="0">
              <a:latin typeface="Calibri" pitchFamily="34" charset="0"/>
            </a:rPr>
            <a:t>System</a:t>
          </a:r>
          <a:endParaRPr lang="en-US" dirty="0"/>
        </a:p>
      </dgm:t>
    </dgm:pt>
    <dgm:pt modelId="{0CC75EBB-A6E0-4AA5-B15B-A0F01BEA831B}" type="parTrans" cxnId="{F79A5E1D-CA7E-4D6C-8A4E-7001B8F8F8FF}">
      <dgm:prSet/>
      <dgm:spPr/>
      <dgm:t>
        <a:bodyPr/>
        <a:lstStyle/>
        <a:p>
          <a:endParaRPr lang="en-US"/>
        </a:p>
      </dgm:t>
    </dgm:pt>
    <dgm:pt modelId="{EBD2B06F-6BD0-4C2E-99DC-E86D2EC01F18}" type="sibTrans" cxnId="{F79A5E1D-CA7E-4D6C-8A4E-7001B8F8F8FF}">
      <dgm:prSet/>
      <dgm:spPr/>
      <dgm:t>
        <a:bodyPr/>
        <a:lstStyle/>
        <a:p>
          <a:endParaRPr lang="en-US"/>
        </a:p>
      </dgm:t>
    </dgm:pt>
    <dgm:pt modelId="{C4B71185-66A5-4B8B-A68B-55143EFDB326}" type="pres">
      <dgm:prSet presAssocID="{3AE7E9D2-77DA-4EA1-8309-4B8FB742454B}" presName="linear" presStyleCnt="0">
        <dgm:presLayoutVars>
          <dgm:animLvl val="lvl"/>
          <dgm:resizeHandles val="exact"/>
        </dgm:presLayoutVars>
      </dgm:prSet>
      <dgm:spPr/>
      <dgm:t>
        <a:bodyPr/>
        <a:lstStyle/>
        <a:p>
          <a:endParaRPr lang="en-US"/>
        </a:p>
      </dgm:t>
    </dgm:pt>
    <dgm:pt modelId="{93CBFDFA-C199-4AEC-B59E-A8C86A27CB48}" type="pres">
      <dgm:prSet presAssocID="{74121026-B7D3-4AAD-B7F2-7EC46566DF27}" presName="parentText" presStyleLbl="node1" presStyleIdx="0" presStyleCnt="4">
        <dgm:presLayoutVars>
          <dgm:chMax val="0"/>
          <dgm:bulletEnabled val="1"/>
        </dgm:presLayoutVars>
      </dgm:prSet>
      <dgm:spPr/>
      <dgm:t>
        <a:bodyPr/>
        <a:lstStyle/>
        <a:p>
          <a:endParaRPr lang="en-US"/>
        </a:p>
      </dgm:t>
    </dgm:pt>
    <dgm:pt modelId="{89406751-3A69-4885-A0F0-4B2D0F9B705D}" type="pres">
      <dgm:prSet presAssocID="{74121026-B7D3-4AAD-B7F2-7EC46566DF27}" presName="childText" presStyleLbl="revTx" presStyleIdx="0" presStyleCnt="4">
        <dgm:presLayoutVars>
          <dgm:bulletEnabled val="1"/>
        </dgm:presLayoutVars>
      </dgm:prSet>
      <dgm:spPr/>
      <dgm:t>
        <a:bodyPr/>
        <a:lstStyle/>
        <a:p>
          <a:endParaRPr lang="en-US"/>
        </a:p>
      </dgm:t>
    </dgm:pt>
    <dgm:pt modelId="{255B6FBA-6BC4-458C-AB24-F39DA8830FFA}" type="pres">
      <dgm:prSet presAssocID="{434F3412-693C-4EF1-BAC4-5006EA360A42}" presName="parentText" presStyleLbl="node1" presStyleIdx="1" presStyleCnt="4">
        <dgm:presLayoutVars>
          <dgm:chMax val="0"/>
          <dgm:bulletEnabled val="1"/>
        </dgm:presLayoutVars>
      </dgm:prSet>
      <dgm:spPr/>
      <dgm:t>
        <a:bodyPr/>
        <a:lstStyle/>
        <a:p>
          <a:endParaRPr lang="en-US"/>
        </a:p>
      </dgm:t>
    </dgm:pt>
    <dgm:pt modelId="{3E8564CA-A280-42B2-B32D-F95A2D1297D9}" type="pres">
      <dgm:prSet presAssocID="{434F3412-693C-4EF1-BAC4-5006EA360A42}" presName="childText" presStyleLbl="revTx" presStyleIdx="1" presStyleCnt="4">
        <dgm:presLayoutVars>
          <dgm:bulletEnabled val="1"/>
        </dgm:presLayoutVars>
      </dgm:prSet>
      <dgm:spPr/>
      <dgm:t>
        <a:bodyPr/>
        <a:lstStyle/>
        <a:p>
          <a:endParaRPr lang="en-US"/>
        </a:p>
      </dgm:t>
    </dgm:pt>
    <dgm:pt modelId="{C134061A-E37E-42E0-A863-62E374A9853C}" type="pres">
      <dgm:prSet presAssocID="{6B74C27B-FD02-4EEA-827C-CE2850FF3AAC}" presName="parentText" presStyleLbl="node1" presStyleIdx="2" presStyleCnt="4">
        <dgm:presLayoutVars>
          <dgm:chMax val="0"/>
          <dgm:bulletEnabled val="1"/>
        </dgm:presLayoutVars>
      </dgm:prSet>
      <dgm:spPr/>
      <dgm:t>
        <a:bodyPr/>
        <a:lstStyle/>
        <a:p>
          <a:endParaRPr lang="en-US"/>
        </a:p>
      </dgm:t>
    </dgm:pt>
    <dgm:pt modelId="{57119E4F-3092-470F-98D8-991BB28858E8}" type="pres">
      <dgm:prSet presAssocID="{6B74C27B-FD02-4EEA-827C-CE2850FF3AAC}" presName="childText" presStyleLbl="revTx" presStyleIdx="2" presStyleCnt="4">
        <dgm:presLayoutVars>
          <dgm:bulletEnabled val="1"/>
        </dgm:presLayoutVars>
      </dgm:prSet>
      <dgm:spPr/>
      <dgm:t>
        <a:bodyPr/>
        <a:lstStyle/>
        <a:p>
          <a:endParaRPr lang="en-US"/>
        </a:p>
      </dgm:t>
    </dgm:pt>
    <dgm:pt modelId="{53AEA443-3EBB-4E39-8AA8-249ADAE19D2A}" type="pres">
      <dgm:prSet presAssocID="{C9BCD7D6-BAD9-48A8-AF2A-8D3860D0FE84}" presName="parentText" presStyleLbl="node1" presStyleIdx="3" presStyleCnt="4">
        <dgm:presLayoutVars>
          <dgm:chMax val="0"/>
          <dgm:bulletEnabled val="1"/>
        </dgm:presLayoutVars>
      </dgm:prSet>
      <dgm:spPr/>
      <dgm:t>
        <a:bodyPr/>
        <a:lstStyle/>
        <a:p>
          <a:endParaRPr lang="en-US"/>
        </a:p>
      </dgm:t>
    </dgm:pt>
    <dgm:pt modelId="{A1AC3174-7690-4A91-9188-54EE02EAFCB8}" type="pres">
      <dgm:prSet presAssocID="{C9BCD7D6-BAD9-48A8-AF2A-8D3860D0FE84}" presName="childText" presStyleLbl="revTx" presStyleIdx="3" presStyleCnt="4">
        <dgm:presLayoutVars>
          <dgm:bulletEnabled val="1"/>
        </dgm:presLayoutVars>
      </dgm:prSet>
      <dgm:spPr/>
      <dgm:t>
        <a:bodyPr/>
        <a:lstStyle/>
        <a:p>
          <a:endParaRPr lang="en-US"/>
        </a:p>
      </dgm:t>
    </dgm:pt>
  </dgm:ptLst>
  <dgm:cxnLst>
    <dgm:cxn modelId="{5BD0E811-C3A5-4476-9FA8-693495A8973B}" type="presOf" srcId="{74121026-B7D3-4AAD-B7F2-7EC46566DF27}" destId="{93CBFDFA-C199-4AEC-B59E-A8C86A27CB48}" srcOrd="0" destOrd="0" presId="urn:microsoft.com/office/officeart/2005/8/layout/vList2"/>
    <dgm:cxn modelId="{08B60B35-4AFC-40D7-8A47-D9AD15D193A5}" type="presOf" srcId="{434F3412-693C-4EF1-BAC4-5006EA360A42}" destId="{255B6FBA-6BC4-458C-AB24-F39DA8830FFA}" srcOrd="0" destOrd="0" presId="urn:microsoft.com/office/officeart/2005/8/layout/vList2"/>
    <dgm:cxn modelId="{036C793E-93BB-4910-BCAE-86C4B6A55B31}" type="presOf" srcId="{2F363EF2-0133-4773-A20A-F5E8E05778DE}" destId="{57119E4F-3092-470F-98D8-991BB28858E8}" srcOrd="0" destOrd="0" presId="urn:microsoft.com/office/officeart/2005/8/layout/vList2"/>
    <dgm:cxn modelId="{16D43D6D-F775-4E0C-B68E-65A378585BAF}" srcId="{6B74C27B-FD02-4EEA-827C-CE2850FF3AAC}" destId="{2F363EF2-0133-4773-A20A-F5E8E05778DE}" srcOrd="0" destOrd="0" parTransId="{A0ACBAFD-D809-4E9C-9CCC-89913B95D119}" sibTransId="{1F0D64E6-F126-44F5-A932-B72C7DE4723D}"/>
    <dgm:cxn modelId="{6CBD947A-D2B2-4481-8E29-1166E0BFBA54}" srcId="{C9BCD7D6-BAD9-48A8-AF2A-8D3860D0FE84}" destId="{AD5040EE-6AB2-4579-9413-69F82FF102FE}" srcOrd="0" destOrd="0" parTransId="{A4C91E71-5B76-48C9-A87A-0334B670557A}" sibTransId="{6E019F2A-4F45-46F3-BDEB-07E9E0CD839D}"/>
    <dgm:cxn modelId="{99F5713B-B940-4D91-8E15-32097CA174A2}" srcId="{74121026-B7D3-4AAD-B7F2-7EC46566DF27}" destId="{E97093B9-0E02-4014-9884-C4D56A2F063D}" srcOrd="0" destOrd="0" parTransId="{AA24458C-30DE-4FFB-9364-78504B8506D1}" sibTransId="{CE6B0F6F-2B1A-4B8E-8504-890A2BC83F99}"/>
    <dgm:cxn modelId="{5D0805E2-7770-4B6C-B340-23A995419DFF}" type="presOf" srcId="{E97093B9-0E02-4014-9884-C4D56A2F063D}" destId="{89406751-3A69-4885-A0F0-4B2D0F9B705D}" srcOrd="0" destOrd="0" presId="urn:microsoft.com/office/officeart/2005/8/layout/vList2"/>
    <dgm:cxn modelId="{486EDF2D-434D-424E-8080-8F64CB1A2BCF}" type="presOf" srcId="{AD5040EE-6AB2-4579-9413-69F82FF102FE}" destId="{A1AC3174-7690-4A91-9188-54EE02EAFCB8}" srcOrd="0" destOrd="0" presId="urn:microsoft.com/office/officeart/2005/8/layout/vList2"/>
    <dgm:cxn modelId="{FF1E5737-FC5A-4A24-9A87-185270F44D8A}" type="presOf" srcId="{C9BCD7D6-BAD9-48A8-AF2A-8D3860D0FE84}" destId="{53AEA443-3EBB-4E39-8AA8-249ADAE19D2A}" srcOrd="0" destOrd="0" presId="urn:microsoft.com/office/officeart/2005/8/layout/vList2"/>
    <dgm:cxn modelId="{F79A5E1D-CA7E-4D6C-8A4E-7001B8F8F8FF}" srcId="{3AE7E9D2-77DA-4EA1-8309-4B8FB742454B}" destId="{C9BCD7D6-BAD9-48A8-AF2A-8D3860D0FE84}" srcOrd="3" destOrd="0" parTransId="{0CC75EBB-A6E0-4AA5-B15B-A0F01BEA831B}" sibTransId="{EBD2B06F-6BD0-4C2E-99DC-E86D2EC01F18}"/>
    <dgm:cxn modelId="{6A44DF15-A4AD-4567-9BB3-D9878322354A}" srcId="{434F3412-693C-4EF1-BAC4-5006EA360A42}" destId="{7713993B-76AF-4F16-BF58-FB86189A03E9}" srcOrd="0" destOrd="0" parTransId="{A0F8521F-E842-47BE-B302-51E322D5EC8C}" sibTransId="{EB1EA8CD-48C9-473D-9437-FF1C729F9569}"/>
    <dgm:cxn modelId="{41B7C1D0-2800-4F7A-874B-6C113132D9AF}" type="presOf" srcId="{3AE7E9D2-77DA-4EA1-8309-4B8FB742454B}" destId="{C4B71185-66A5-4B8B-A68B-55143EFDB326}" srcOrd="0" destOrd="0" presId="urn:microsoft.com/office/officeart/2005/8/layout/vList2"/>
    <dgm:cxn modelId="{85DB774A-F24A-47F7-9F4B-C96262AB5932}" srcId="{3AE7E9D2-77DA-4EA1-8309-4B8FB742454B}" destId="{74121026-B7D3-4AAD-B7F2-7EC46566DF27}" srcOrd="0" destOrd="0" parTransId="{6222FD15-864F-4830-8C25-1A8F003064F4}" sibTransId="{B3F2B87F-6DE3-4FFF-85BB-A1314EC8D15D}"/>
    <dgm:cxn modelId="{041A65D0-3BF1-4B17-827E-E09204A602CD}" type="presOf" srcId="{7713993B-76AF-4F16-BF58-FB86189A03E9}" destId="{3E8564CA-A280-42B2-B32D-F95A2D1297D9}" srcOrd="0" destOrd="0" presId="urn:microsoft.com/office/officeart/2005/8/layout/vList2"/>
    <dgm:cxn modelId="{BB5725B9-8AC0-4B40-B5F9-BC264D94F905}" type="presOf" srcId="{6B74C27B-FD02-4EEA-827C-CE2850FF3AAC}" destId="{C134061A-E37E-42E0-A863-62E374A9853C}" srcOrd="0" destOrd="0" presId="urn:microsoft.com/office/officeart/2005/8/layout/vList2"/>
    <dgm:cxn modelId="{9EF5A635-DEA3-463C-B476-11CB7EF87FFF}" srcId="{3AE7E9D2-77DA-4EA1-8309-4B8FB742454B}" destId="{434F3412-693C-4EF1-BAC4-5006EA360A42}" srcOrd="1" destOrd="0" parTransId="{9AAB18CE-21C4-41A7-9993-112E022F7A02}" sibTransId="{8D440517-4691-4035-984C-C89E698408C7}"/>
    <dgm:cxn modelId="{2792BE40-EC10-4050-B913-5A4FCC6D73C8}" srcId="{3AE7E9D2-77DA-4EA1-8309-4B8FB742454B}" destId="{6B74C27B-FD02-4EEA-827C-CE2850FF3AAC}" srcOrd="2" destOrd="0" parTransId="{409955B0-CBBB-4CFA-95C0-D8D58F8189F5}" sibTransId="{00968FE0-E8C7-4B0C-8C03-945174586B7D}"/>
    <dgm:cxn modelId="{42B16E60-A05F-49B0-9392-595A8EB4BF4F}" type="presParOf" srcId="{C4B71185-66A5-4B8B-A68B-55143EFDB326}" destId="{93CBFDFA-C199-4AEC-B59E-A8C86A27CB48}" srcOrd="0" destOrd="0" presId="urn:microsoft.com/office/officeart/2005/8/layout/vList2"/>
    <dgm:cxn modelId="{B7903970-ED67-4CC0-9AD7-6E7DE6C56383}" type="presParOf" srcId="{C4B71185-66A5-4B8B-A68B-55143EFDB326}" destId="{89406751-3A69-4885-A0F0-4B2D0F9B705D}" srcOrd="1" destOrd="0" presId="urn:microsoft.com/office/officeart/2005/8/layout/vList2"/>
    <dgm:cxn modelId="{55116835-42DB-4C11-B912-802C5C83B570}" type="presParOf" srcId="{C4B71185-66A5-4B8B-A68B-55143EFDB326}" destId="{255B6FBA-6BC4-458C-AB24-F39DA8830FFA}" srcOrd="2" destOrd="0" presId="urn:microsoft.com/office/officeart/2005/8/layout/vList2"/>
    <dgm:cxn modelId="{62515FA6-BB35-4679-8320-BD6966494A4C}" type="presParOf" srcId="{C4B71185-66A5-4B8B-A68B-55143EFDB326}" destId="{3E8564CA-A280-42B2-B32D-F95A2D1297D9}" srcOrd="3" destOrd="0" presId="urn:microsoft.com/office/officeart/2005/8/layout/vList2"/>
    <dgm:cxn modelId="{7813B686-73D8-4872-887B-742D674231EB}" type="presParOf" srcId="{C4B71185-66A5-4B8B-A68B-55143EFDB326}" destId="{C134061A-E37E-42E0-A863-62E374A9853C}" srcOrd="4" destOrd="0" presId="urn:microsoft.com/office/officeart/2005/8/layout/vList2"/>
    <dgm:cxn modelId="{890D4BD4-8239-4DA0-8B5F-89452114A561}" type="presParOf" srcId="{C4B71185-66A5-4B8B-A68B-55143EFDB326}" destId="{57119E4F-3092-470F-98D8-991BB28858E8}" srcOrd="5" destOrd="0" presId="urn:microsoft.com/office/officeart/2005/8/layout/vList2"/>
    <dgm:cxn modelId="{EE6E4142-AE00-4DC7-B66F-93805569A46B}" type="presParOf" srcId="{C4B71185-66A5-4B8B-A68B-55143EFDB326}" destId="{53AEA443-3EBB-4E39-8AA8-249ADAE19D2A}" srcOrd="6" destOrd="0" presId="urn:microsoft.com/office/officeart/2005/8/layout/vList2"/>
    <dgm:cxn modelId="{E9124999-2460-4967-B189-A0D16C89B043}" type="presParOf" srcId="{C4B71185-66A5-4B8B-A68B-55143EFDB326}" destId="{A1AC3174-7690-4A91-9188-54EE02EAFCB8}"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E7E9D2-77DA-4EA1-8309-4B8FB7424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121026-B7D3-4AAD-B7F2-7EC46566DF27}">
      <dgm:prSet phldrT="[Text]"/>
      <dgm:spPr>
        <a:solidFill>
          <a:srgbClr val="9D9559"/>
        </a:solidFill>
      </dgm:spPr>
      <dgm:t>
        <a:bodyPr/>
        <a:lstStyle/>
        <a:p>
          <a:r>
            <a:rPr lang="en-US" dirty="0" smtClean="0">
              <a:latin typeface="Calibri" pitchFamily="34" charset="0"/>
            </a:rPr>
            <a:t>Business</a:t>
          </a:r>
          <a:endParaRPr lang="en-US" dirty="0"/>
        </a:p>
      </dgm:t>
    </dgm:pt>
    <dgm:pt modelId="{6222FD15-864F-4830-8C25-1A8F003064F4}" type="parTrans" cxnId="{85DB774A-F24A-47F7-9F4B-C96262AB5932}">
      <dgm:prSet/>
      <dgm:spPr/>
      <dgm:t>
        <a:bodyPr/>
        <a:lstStyle/>
        <a:p>
          <a:endParaRPr lang="en-US"/>
        </a:p>
      </dgm:t>
    </dgm:pt>
    <dgm:pt modelId="{B3F2B87F-6DE3-4FFF-85BB-A1314EC8D15D}" type="sibTrans" cxnId="{85DB774A-F24A-47F7-9F4B-C96262AB5932}">
      <dgm:prSet/>
      <dgm:spPr/>
      <dgm:t>
        <a:bodyPr/>
        <a:lstStyle/>
        <a:p>
          <a:endParaRPr lang="en-US"/>
        </a:p>
      </dgm:t>
    </dgm:pt>
    <dgm:pt modelId="{E97093B9-0E02-4014-9884-C4D56A2F063D}">
      <dgm:prSet phldrT="[Text]"/>
      <dgm:spPr/>
      <dgm:t>
        <a:bodyPr/>
        <a:lstStyle/>
        <a:p>
          <a:r>
            <a:rPr lang="en-US" dirty="0" smtClean="0">
              <a:latin typeface="Calibri" pitchFamily="34" charset="0"/>
            </a:rPr>
            <a:t>Modeling Schema Elements</a:t>
          </a:r>
          <a:endParaRPr lang="en-US" dirty="0"/>
        </a:p>
      </dgm:t>
    </dgm:pt>
    <dgm:pt modelId="{AA24458C-30DE-4FFB-9364-78504B8506D1}" type="parTrans" cxnId="{99F5713B-B940-4D91-8E15-32097CA174A2}">
      <dgm:prSet/>
      <dgm:spPr/>
      <dgm:t>
        <a:bodyPr/>
        <a:lstStyle/>
        <a:p>
          <a:endParaRPr lang="en-US"/>
        </a:p>
      </dgm:t>
    </dgm:pt>
    <dgm:pt modelId="{CE6B0F6F-2B1A-4B8E-8504-890A2BC83F99}" type="sibTrans" cxnId="{99F5713B-B940-4D91-8E15-32097CA174A2}">
      <dgm:prSet/>
      <dgm:spPr/>
      <dgm:t>
        <a:bodyPr/>
        <a:lstStyle/>
        <a:p>
          <a:endParaRPr lang="en-US"/>
        </a:p>
      </dgm:t>
    </dgm:pt>
    <dgm:pt modelId="{434F3412-693C-4EF1-BAC4-5006EA360A42}">
      <dgm:prSet phldrT="[Text]"/>
      <dgm:spPr>
        <a:solidFill>
          <a:srgbClr val="9D9559"/>
        </a:solidFill>
      </dgm:spPr>
      <dgm:t>
        <a:bodyPr/>
        <a:lstStyle/>
        <a:p>
          <a:r>
            <a:rPr lang="en-US" dirty="0" smtClean="0">
              <a:latin typeface="Calibri" pitchFamily="34" charset="0"/>
            </a:rPr>
            <a:t>Matrix</a:t>
          </a:r>
          <a:endParaRPr lang="en-US" dirty="0"/>
        </a:p>
      </dgm:t>
    </dgm:pt>
    <dgm:pt modelId="{9AAB18CE-21C4-41A7-9993-112E022F7A02}" type="parTrans" cxnId="{9EF5A635-DEA3-463C-B476-11CB7EF87FFF}">
      <dgm:prSet/>
      <dgm:spPr/>
      <dgm:t>
        <a:bodyPr/>
        <a:lstStyle/>
        <a:p>
          <a:endParaRPr lang="en-US"/>
        </a:p>
      </dgm:t>
    </dgm:pt>
    <dgm:pt modelId="{8D440517-4691-4035-984C-C89E698408C7}" type="sibTrans" cxnId="{9EF5A635-DEA3-463C-B476-11CB7EF87FFF}">
      <dgm:prSet/>
      <dgm:spPr/>
      <dgm:t>
        <a:bodyPr/>
        <a:lstStyle/>
        <a:p>
          <a:endParaRPr lang="en-US"/>
        </a:p>
      </dgm:t>
    </dgm:pt>
    <dgm:pt modelId="{6B74C27B-FD02-4EEA-827C-CE2850FF3AAC}">
      <dgm:prSet phldrT="[Text]"/>
      <dgm:spPr>
        <a:solidFill>
          <a:srgbClr val="9D9559"/>
        </a:solidFill>
      </dgm:spPr>
      <dgm:t>
        <a:bodyPr/>
        <a:lstStyle/>
        <a:p>
          <a:r>
            <a:rPr lang="en-US" dirty="0" smtClean="0">
              <a:latin typeface="Calibri" pitchFamily="34" charset="0"/>
            </a:rPr>
            <a:t>MQL</a:t>
          </a:r>
          <a:endParaRPr lang="en-US" dirty="0"/>
        </a:p>
      </dgm:t>
    </dgm:pt>
    <dgm:pt modelId="{409955B0-CBBB-4CFA-95C0-D8D58F8189F5}" type="parTrans" cxnId="{2792BE40-EC10-4050-B913-5A4FCC6D73C8}">
      <dgm:prSet/>
      <dgm:spPr/>
      <dgm:t>
        <a:bodyPr/>
        <a:lstStyle/>
        <a:p>
          <a:endParaRPr lang="en-US"/>
        </a:p>
      </dgm:t>
    </dgm:pt>
    <dgm:pt modelId="{00968FE0-E8C7-4B0C-8C03-945174586B7D}" type="sibTrans" cxnId="{2792BE40-EC10-4050-B913-5A4FCC6D73C8}">
      <dgm:prSet/>
      <dgm:spPr/>
      <dgm:t>
        <a:bodyPr/>
        <a:lstStyle/>
        <a:p>
          <a:endParaRPr lang="en-US"/>
        </a:p>
      </dgm:t>
    </dgm:pt>
    <dgm:pt modelId="{AD5040EE-6AB2-4579-9413-69F82FF102FE}">
      <dgm:prSet phldrT="[Text]"/>
      <dgm:spPr/>
      <dgm:t>
        <a:bodyPr/>
        <a:lstStyle/>
        <a:p>
          <a:r>
            <a:rPr lang="en-US" dirty="0" smtClean="0">
              <a:latin typeface="Calibri" pitchFamily="34" charset="0"/>
            </a:rPr>
            <a:t>Managing storage areas</a:t>
          </a:r>
          <a:endParaRPr lang="en-US" dirty="0"/>
        </a:p>
      </dgm:t>
    </dgm:pt>
    <dgm:pt modelId="{A4C91E71-5B76-48C9-A87A-0334B670557A}" type="parTrans" cxnId="{6CBD947A-D2B2-4481-8E29-1166E0BFBA54}">
      <dgm:prSet/>
      <dgm:spPr/>
      <dgm:t>
        <a:bodyPr/>
        <a:lstStyle/>
        <a:p>
          <a:endParaRPr lang="en-US"/>
        </a:p>
      </dgm:t>
    </dgm:pt>
    <dgm:pt modelId="{6E019F2A-4F45-46F3-BDEB-07E9E0CD839D}" type="sibTrans" cxnId="{6CBD947A-D2B2-4481-8E29-1166E0BFBA54}">
      <dgm:prSet/>
      <dgm:spPr/>
      <dgm:t>
        <a:bodyPr/>
        <a:lstStyle/>
        <a:p>
          <a:endParaRPr lang="en-US"/>
        </a:p>
      </dgm:t>
    </dgm:pt>
    <dgm:pt modelId="{7713993B-76AF-4F16-BF58-FB86189A03E9}">
      <dgm:prSet phldrT="[Text]"/>
      <dgm:spPr/>
      <dgm:t>
        <a:bodyPr/>
        <a:lstStyle/>
        <a:p>
          <a:r>
            <a:rPr lang="en-US" dirty="0" smtClean="0">
              <a:latin typeface="Calibri" pitchFamily="34" charset="0"/>
            </a:rPr>
            <a:t>Object Browser</a:t>
          </a:r>
          <a:r>
            <a:rPr lang="en-US" dirty="0" smtClean="0"/>
            <a:t>     </a:t>
          </a:r>
          <a:endParaRPr lang="en-US" dirty="0"/>
        </a:p>
      </dgm:t>
    </dgm:pt>
    <dgm:pt modelId="{A0F8521F-E842-47BE-B302-51E322D5EC8C}" type="parTrans" cxnId="{6A44DF15-A4AD-4567-9BB3-D9878322354A}">
      <dgm:prSet/>
      <dgm:spPr/>
      <dgm:t>
        <a:bodyPr/>
        <a:lstStyle/>
        <a:p>
          <a:endParaRPr lang="en-US"/>
        </a:p>
      </dgm:t>
    </dgm:pt>
    <dgm:pt modelId="{EB1EA8CD-48C9-473D-9437-FF1C729F9569}" type="sibTrans" cxnId="{6A44DF15-A4AD-4567-9BB3-D9878322354A}">
      <dgm:prSet/>
      <dgm:spPr/>
      <dgm:t>
        <a:bodyPr/>
        <a:lstStyle/>
        <a:p>
          <a:endParaRPr lang="en-US"/>
        </a:p>
      </dgm:t>
    </dgm:pt>
    <dgm:pt modelId="{2F363EF2-0133-4773-A20A-F5E8E05778DE}">
      <dgm:prSet phldrT="[Text]"/>
      <dgm:spPr/>
      <dgm:t>
        <a:bodyPr/>
        <a:lstStyle/>
        <a:p>
          <a:r>
            <a:rPr lang="en-US" dirty="0" smtClean="0">
              <a:latin typeface="Calibri" pitchFamily="34" charset="0"/>
            </a:rPr>
            <a:t>Object Browser</a:t>
          </a:r>
          <a:r>
            <a:rPr lang="en-US" dirty="0" smtClean="0"/>
            <a:t>     </a:t>
          </a:r>
          <a:endParaRPr lang="en-US" dirty="0"/>
        </a:p>
      </dgm:t>
    </dgm:pt>
    <dgm:pt modelId="{A0ACBAFD-D809-4E9C-9CCC-89913B95D119}" type="parTrans" cxnId="{16D43D6D-F775-4E0C-B68E-65A378585BAF}">
      <dgm:prSet/>
      <dgm:spPr/>
      <dgm:t>
        <a:bodyPr/>
        <a:lstStyle/>
        <a:p>
          <a:endParaRPr lang="en-US"/>
        </a:p>
      </dgm:t>
    </dgm:pt>
    <dgm:pt modelId="{1F0D64E6-F126-44F5-A932-B72C7DE4723D}" type="sibTrans" cxnId="{16D43D6D-F775-4E0C-B68E-65A378585BAF}">
      <dgm:prSet/>
      <dgm:spPr/>
      <dgm:t>
        <a:bodyPr/>
        <a:lstStyle/>
        <a:p>
          <a:endParaRPr lang="en-US"/>
        </a:p>
      </dgm:t>
    </dgm:pt>
    <dgm:pt modelId="{C9BCD7D6-BAD9-48A8-AF2A-8D3860D0FE84}">
      <dgm:prSet phldrT="[Text]"/>
      <dgm:spPr>
        <a:solidFill>
          <a:srgbClr val="9D9559"/>
        </a:solidFill>
      </dgm:spPr>
      <dgm:t>
        <a:bodyPr/>
        <a:lstStyle/>
        <a:p>
          <a:r>
            <a:rPr lang="en-US" dirty="0" smtClean="0">
              <a:latin typeface="Calibri" pitchFamily="34" charset="0"/>
            </a:rPr>
            <a:t>System</a:t>
          </a:r>
          <a:endParaRPr lang="en-US" dirty="0"/>
        </a:p>
      </dgm:t>
    </dgm:pt>
    <dgm:pt modelId="{0CC75EBB-A6E0-4AA5-B15B-A0F01BEA831B}" type="parTrans" cxnId="{F79A5E1D-CA7E-4D6C-8A4E-7001B8F8F8FF}">
      <dgm:prSet/>
      <dgm:spPr/>
      <dgm:t>
        <a:bodyPr/>
        <a:lstStyle/>
        <a:p>
          <a:endParaRPr lang="en-US"/>
        </a:p>
      </dgm:t>
    </dgm:pt>
    <dgm:pt modelId="{EBD2B06F-6BD0-4C2E-99DC-E86D2EC01F18}" type="sibTrans" cxnId="{F79A5E1D-CA7E-4D6C-8A4E-7001B8F8F8FF}">
      <dgm:prSet/>
      <dgm:spPr/>
      <dgm:t>
        <a:bodyPr/>
        <a:lstStyle/>
        <a:p>
          <a:endParaRPr lang="en-US"/>
        </a:p>
      </dgm:t>
    </dgm:pt>
    <dgm:pt modelId="{C4B71185-66A5-4B8B-A68B-55143EFDB326}" type="pres">
      <dgm:prSet presAssocID="{3AE7E9D2-77DA-4EA1-8309-4B8FB742454B}" presName="linear" presStyleCnt="0">
        <dgm:presLayoutVars>
          <dgm:animLvl val="lvl"/>
          <dgm:resizeHandles val="exact"/>
        </dgm:presLayoutVars>
      </dgm:prSet>
      <dgm:spPr/>
      <dgm:t>
        <a:bodyPr/>
        <a:lstStyle/>
        <a:p>
          <a:endParaRPr lang="en-US"/>
        </a:p>
      </dgm:t>
    </dgm:pt>
    <dgm:pt modelId="{93CBFDFA-C199-4AEC-B59E-A8C86A27CB48}" type="pres">
      <dgm:prSet presAssocID="{74121026-B7D3-4AAD-B7F2-7EC46566DF27}" presName="parentText" presStyleLbl="node1" presStyleIdx="0" presStyleCnt="4">
        <dgm:presLayoutVars>
          <dgm:chMax val="0"/>
          <dgm:bulletEnabled val="1"/>
        </dgm:presLayoutVars>
      </dgm:prSet>
      <dgm:spPr/>
      <dgm:t>
        <a:bodyPr/>
        <a:lstStyle/>
        <a:p>
          <a:endParaRPr lang="en-US"/>
        </a:p>
      </dgm:t>
    </dgm:pt>
    <dgm:pt modelId="{89406751-3A69-4885-A0F0-4B2D0F9B705D}" type="pres">
      <dgm:prSet presAssocID="{74121026-B7D3-4AAD-B7F2-7EC46566DF27}" presName="childText" presStyleLbl="revTx" presStyleIdx="0" presStyleCnt="4">
        <dgm:presLayoutVars>
          <dgm:bulletEnabled val="1"/>
        </dgm:presLayoutVars>
      </dgm:prSet>
      <dgm:spPr/>
      <dgm:t>
        <a:bodyPr/>
        <a:lstStyle/>
        <a:p>
          <a:endParaRPr lang="en-US"/>
        </a:p>
      </dgm:t>
    </dgm:pt>
    <dgm:pt modelId="{255B6FBA-6BC4-458C-AB24-F39DA8830FFA}" type="pres">
      <dgm:prSet presAssocID="{434F3412-693C-4EF1-BAC4-5006EA360A42}" presName="parentText" presStyleLbl="node1" presStyleIdx="1" presStyleCnt="4">
        <dgm:presLayoutVars>
          <dgm:chMax val="0"/>
          <dgm:bulletEnabled val="1"/>
        </dgm:presLayoutVars>
      </dgm:prSet>
      <dgm:spPr/>
      <dgm:t>
        <a:bodyPr/>
        <a:lstStyle/>
        <a:p>
          <a:endParaRPr lang="en-US"/>
        </a:p>
      </dgm:t>
    </dgm:pt>
    <dgm:pt modelId="{3E8564CA-A280-42B2-B32D-F95A2D1297D9}" type="pres">
      <dgm:prSet presAssocID="{434F3412-693C-4EF1-BAC4-5006EA360A42}" presName="childText" presStyleLbl="revTx" presStyleIdx="1" presStyleCnt="4">
        <dgm:presLayoutVars>
          <dgm:bulletEnabled val="1"/>
        </dgm:presLayoutVars>
      </dgm:prSet>
      <dgm:spPr/>
      <dgm:t>
        <a:bodyPr/>
        <a:lstStyle/>
        <a:p>
          <a:endParaRPr lang="en-US"/>
        </a:p>
      </dgm:t>
    </dgm:pt>
    <dgm:pt modelId="{C134061A-E37E-42E0-A863-62E374A9853C}" type="pres">
      <dgm:prSet presAssocID="{6B74C27B-FD02-4EEA-827C-CE2850FF3AAC}" presName="parentText" presStyleLbl="node1" presStyleIdx="2" presStyleCnt="4">
        <dgm:presLayoutVars>
          <dgm:chMax val="0"/>
          <dgm:bulletEnabled val="1"/>
        </dgm:presLayoutVars>
      </dgm:prSet>
      <dgm:spPr/>
      <dgm:t>
        <a:bodyPr/>
        <a:lstStyle/>
        <a:p>
          <a:endParaRPr lang="en-US"/>
        </a:p>
      </dgm:t>
    </dgm:pt>
    <dgm:pt modelId="{57119E4F-3092-470F-98D8-991BB28858E8}" type="pres">
      <dgm:prSet presAssocID="{6B74C27B-FD02-4EEA-827C-CE2850FF3AAC}" presName="childText" presStyleLbl="revTx" presStyleIdx="2" presStyleCnt="4">
        <dgm:presLayoutVars>
          <dgm:bulletEnabled val="1"/>
        </dgm:presLayoutVars>
      </dgm:prSet>
      <dgm:spPr/>
      <dgm:t>
        <a:bodyPr/>
        <a:lstStyle/>
        <a:p>
          <a:endParaRPr lang="en-US"/>
        </a:p>
      </dgm:t>
    </dgm:pt>
    <dgm:pt modelId="{53AEA443-3EBB-4E39-8AA8-249ADAE19D2A}" type="pres">
      <dgm:prSet presAssocID="{C9BCD7D6-BAD9-48A8-AF2A-8D3860D0FE84}" presName="parentText" presStyleLbl="node1" presStyleIdx="3" presStyleCnt="4">
        <dgm:presLayoutVars>
          <dgm:chMax val="0"/>
          <dgm:bulletEnabled val="1"/>
        </dgm:presLayoutVars>
      </dgm:prSet>
      <dgm:spPr/>
      <dgm:t>
        <a:bodyPr/>
        <a:lstStyle/>
        <a:p>
          <a:endParaRPr lang="en-US"/>
        </a:p>
      </dgm:t>
    </dgm:pt>
    <dgm:pt modelId="{A1AC3174-7690-4A91-9188-54EE02EAFCB8}" type="pres">
      <dgm:prSet presAssocID="{C9BCD7D6-BAD9-48A8-AF2A-8D3860D0FE84}" presName="childText" presStyleLbl="revTx" presStyleIdx="3" presStyleCnt="4">
        <dgm:presLayoutVars>
          <dgm:bulletEnabled val="1"/>
        </dgm:presLayoutVars>
      </dgm:prSet>
      <dgm:spPr/>
      <dgm:t>
        <a:bodyPr/>
        <a:lstStyle/>
        <a:p>
          <a:endParaRPr lang="en-US"/>
        </a:p>
      </dgm:t>
    </dgm:pt>
  </dgm:ptLst>
  <dgm:cxnLst>
    <dgm:cxn modelId="{D210605B-82AC-4756-AB2C-0D5AFDE8F251}" type="presOf" srcId="{3AE7E9D2-77DA-4EA1-8309-4B8FB742454B}" destId="{C4B71185-66A5-4B8B-A68B-55143EFDB326}" srcOrd="0" destOrd="0" presId="urn:microsoft.com/office/officeart/2005/8/layout/vList2"/>
    <dgm:cxn modelId="{07FB030E-178B-4464-A273-C07960EF8C22}" type="presOf" srcId="{AD5040EE-6AB2-4579-9413-69F82FF102FE}" destId="{A1AC3174-7690-4A91-9188-54EE02EAFCB8}" srcOrd="0" destOrd="0" presId="urn:microsoft.com/office/officeart/2005/8/layout/vList2"/>
    <dgm:cxn modelId="{16D43D6D-F775-4E0C-B68E-65A378585BAF}" srcId="{6B74C27B-FD02-4EEA-827C-CE2850FF3AAC}" destId="{2F363EF2-0133-4773-A20A-F5E8E05778DE}" srcOrd="0" destOrd="0" parTransId="{A0ACBAFD-D809-4E9C-9CCC-89913B95D119}" sibTransId="{1F0D64E6-F126-44F5-A932-B72C7DE4723D}"/>
    <dgm:cxn modelId="{6CBD947A-D2B2-4481-8E29-1166E0BFBA54}" srcId="{C9BCD7D6-BAD9-48A8-AF2A-8D3860D0FE84}" destId="{AD5040EE-6AB2-4579-9413-69F82FF102FE}" srcOrd="0" destOrd="0" parTransId="{A4C91E71-5B76-48C9-A87A-0334B670557A}" sibTransId="{6E019F2A-4F45-46F3-BDEB-07E9E0CD839D}"/>
    <dgm:cxn modelId="{99F5713B-B940-4D91-8E15-32097CA174A2}" srcId="{74121026-B7D3-4AAD-B7F2-7EC46566DF27}" destId="{E97093B9-0E02-4014-9884-C4D56A2F063D}" srcOrd="0" destOrd="0" parTransId="{AA24458C-30DE-4FFB-9364-78504B8506D1}" sibTransId="{CE6B0F6F-2B1A-4B8E-8504-890A2BC83F99}"/>
    <dgm:cxn modelId="{C8092A50-D7B4-4AAD-8D75-B6738979ECFB}" type="presOf" srcId="{2F363EF2-0133-4773-A20A-F5E8E05778DE}" destId="{57119E4F-3092-470F-98D8-991BB28858E8}" srcOrd="0" destOrd="0" presId="urn:microsoft.com/office/officeart/2005/8/layout/vList2"/>
    <dgm:cxn modelId="{D3BF4461-D18A-44A6-8B58-4AFF36AC247E}" type="presOf" srcId="{6B74C27B-FD02-4EEA-827C-CE2850FF3AAC}" destId="{C134061A-E37E-42E0-A863-62E374A9853C}" srcOrd="0" destOrd="0" presId="urn:microsoft.com/office/officeart/2005/8/layout/vList2"/>
    <dgm:cxn modelId="{F79A5E1D-CA7E-4D6C-8A4E-7001B8F8F8FF}" srcId="{3AE7E9D2-77DA-4EA1-8309-4B8FB742454B}" destId="{C9BCD7D6-BAD9-48A8-AF2A-8D3860D0FE84}" srcOrd="3" destOrd="0" parTransId="{0CC75EBB-A6E0-4AA5-B15B-A0F01BEA831B}" sibTransId="{EBD2B06F-6BD0-4C2E-99DC-E86D2EC01F18}"/>
    <dgm:cxn modelId="{6A44DF15-A4AD-4567-9BB3-D9878322354A}" srcId="{434F3412-693C-4EF1-BAC4-5006EA360A42}" destId="{7713993B-76AF-4F16-BF58-FB86189A03E9}" srcOrd="0" destOrd="0" parTransId="{A0F8521F-E842-47BE-B302-51E322D5EC8C}" sibTransId="{EB1EA8CD-48C9-473D-9437-FF1C729F9569}"/>
    <dgm:cxn modelId="{C21D0107-4F68-43DA-AD1D-94C5BC40F356}" type="presOf" srcId="{74121026-B7D3-4AAD-B7F2-7EC46566DF27}" destId="{93CBFDFA-C199-4AEC-B59E-A8C86A27CB48}" srcOrd="0" destOrd="0" presId="urn:microsoft.com/office/officeart/2005/8/layout/vList2"/>
    <dgm:cxn modelId="{85DB774A-F24A-47F7-9F4B-C96262AB5932}" srcId="{3AE7E9D2-77DA-4EA1-8309-4B8FB742454B}" destId="{74121026-B7D3-4AAD-B7F2-7EC46566DF27}" srcOrd="0" destOrd="0" parTransId="{6222FD15-864F-4830-8C25-1A8F003064F4}" sibTransId="{B3F2B87F-6DE3-4FFF-85BB-A1314EC8D15D}"/>
    <dgm:cxn modelId="{613067B4-4E78-4AD3-9A98-1ACE856B7044}" type="presOf" srcId="{7713993B-76AF-4F16-BF58-FB86189A03E9}" destId="{3E8564CA-A280-42B2-B32D-F95A2D1297D9}" srcOrd="0" destOrd="0" presId="urn:microsoft.com/office/officeart/2005/8/layout/vList2"/>
    <dgm:cxn modelId="{C2ED9421-4862-4D7F-B2BC-0B821E49A94F}" type="presOf" srcId="{E97093B9-0E02-4014-9884-C4D56A2F063D}" destId="{89406751-3A69-4885-A0F0-4B2D0F9B705D}" srcOrd="0" destOrd="0" presId="urn:microsoft.com/office/officeart/2005/8/layout/vList2"/>
    <dgm:cxn modelId="{9EF5A635-DEA3-463C-B476-11CB7EF87FFF}" srcId="{3AE7E9D2-77DA-4EA1-8309-4B8FB742454B}" destId="{434F3412-693C-4EF1-BAC4-5006EA360A42}" srcOrd="1" destOrd="0" parTransId="{9AAB18CE-21C4-41A7-9993-112E022F7A02}" sibTransId="{8D440517-4691-4035-984C-C89E698408C7}"/>
    <dgm:cxn modelId="{DC1440D7-943B-4760-A5C6-29576DEE3AA6}" type="presOf" srcId="{C9BCD7D6-BAD9-48A8-AF2A-8D3860D0FE84}" destId="{53AEA443-3EBB-4E39-8AA8-249ADAE19D2A}" srcOrd="0" destOrd="0" presId="urn:microsoft.com/office/officeart/2005/8/layout/vList2"/>
    <dgm:cxn modelId="{BA840D7D-E616-4ED0-B90C-F60FF3D889E6}" type="presOf" srcId="{434F3412-693C-4EF1-BAC4-5006EA360A42}" destId="{255B6FBA-6BC4-458C-AB24-F39DA8830FFA}" srcOrd="0" destOrd="0" presId="urn:microsoft.com/office/officeart/2005/8/layout/vList2"/>
    <dgm:cxn modelId="{2792BE40-EC10-4050-B913-5A4FCC6D73C8}" srcId="{3AE7E9D2-77DA-4EA1-8309-4B8FB742454B}" destId="{6B74C27B-FD02-4EEA-827C-CE2850FF3AAC}" srcOrd="2" destOrd="0" parTransId="{409955B0-CBBB-4CFA-95C0-D8D58F8189F5}" sibTransId="{00968FE0-E8C7-4B0C-8C03-945174586B7D}"/>
    <dgm:cxn modelId="{22583794-CFC3-477F-A274-A145DA2685C2}" type="presParOf" srcId="{C4B71185-66A5-4B8B-A68B-55143EFDB326}" destId="{93CBFDFA-C199-4AEC-B59E-A8C86A27CB48}" srcOrd="0" destOrd="0" presId="urn:microsoft.com/office/officeart/2005/8/layout/vList2"/>
    <dgm:cxn modelId="{844C964E-7F87-4ABD-ABB3-9FD05C0FB8F4}" type="presParOf" srcId="{C4B71185-66A5-4B8B-A68B-55143EFDB326}" destId="{89406751-3A69-4885-A0F0-4B2D0F9B705D}" srcOrd="1" destOrd="0" presId="urn:microsoft.com/office/officeart/2005/8/layout/vList2"/>
    <dgm:cxn modelId="{649978B8-893C-4736-8D2D-AC3B461DF324}" type="presParOf" srcId="{C4B71185-66A5-4B8B-A68B-55143EFDB326}" destId="{255B6FBA-6BC4-458C-AB24-F39DA8830FFA}" srcOrd="2" destOrd="0" presId="urn:microsoft.com/office/officeart/2005/8/layout/vList2"/>
    <dgm:cxn modelId="{8D42A06B-E013-4195-A5EB-1676660B7448}" type="presParOf" srcId="{C4B71185-66A5-4B8B-A68B-55143EFDB326}" destId="{3E8564CA-A280-42B2-B32D-F95A2D1297D9}" srcOrd="3" destOrd="0" presId="urn:microsoft.com/office/officeart/2005/8/layout/vList2"/>
    <dgm:cxn modelId="{93EFB7E0-1920-4480-9AE4-AC9D380766B2}" type="presParOf" srcId="{C4B71185-66A5-4B8B-A68B-55143EFDB326}" destId="{C134061A-E37E-42E0-A863-62E374A9853C}" srcOrd="4" destOrd="0" presId="urn:microsoft.com/office/officeart/2005/8/layout/vList2"/>
    <dgm:cxn modelId="{64E65D14-340B-42A8-8BA5-0FB5B893170B}" type="presParOf" srcId="{C4B71185-66A5-4B8B-A68B-55143EFDB326}" destId="{57119E4F-3092-470F-98D8-991BB28858E8}" srcOrd="5" destOrd="0" presId="urn:microsoft.com/office/officeart/2005/8/layout/vList2"/>
    <dgm:cxn modelId="{1B701C28-017C-4C49-B73E-D0468EDFD517}" type="presParOf" srcId="{C4B71185-66A5-4B8B-A68B-55143EFDB326}" destId="{53AEA443-3EBB-4E39-8AA8-249ADAE19D2A}" srcOrd="6" destOrd="0" presId="urn:microsoft.com/office/officeart/2005/8/layout/vList2"/>
    <dgm:cxn modelId="{41B70B98-5F90-496F-BB11-609A75AC87B4}" type="presParOf" srcId="{C4B71185-66A5-4B8B-A68B-55143EFDB326}" destId="{A1AC3174-7690-4A91-9188-54EE02EAFCB8}"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309110" cy="34028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33264" y="2"/>
            <a:ext cx="4309110" cy="340281"/>
          </a:xfrm>
          <a:prstGeom prst="rect">
            <a:avLst/>
          </a:prstGeom>
        </p:spPr>
        <p:txBody>
          <a:bodyPr vert="horz" lIns="91440" tIns="45720" rIns="91440" bIns="45720" rtlCol="0"/>
          <a:lstStyle>
            <a:lvl1pPr algn="r">
              <a:defRPr sz="1200"/>
            </a:lvl1pPr>
          </a:lstStyle>
          <a:p>
            <a:fld id="{F649C983-3A56-4EBD-9844-B68AC578C060}" type="datetimeFigureOut">
              <a:rPr lang="en-US" smtClean="0"/>
              <a:pPr/>
              <a:t>1/25/2015</a:t>
            </a:fld>
            <a:endParaRPr lang="en-US"/>
          </a:p>
        </p:txBody>
      </p:sp>
      <p:sp>
        <p:nvSpPr>
          <p:cNvPr id="4" name="Footer Placeholder 3"/>
          <p:cNvSpPr>
            <a:spLocks noGrp="1"/>
          </p:cNvSpPr>
          <p:nvPr>
            <p:ph type="ftr" sz="quarter" idx="2"/>
          </p:nvPr>
        </p:nvSpPr>
        <p:spPr>
          <a:xfrm>
            <a:off x="0" y="6463757"/>
            <a:ext cx="4309110" cy="34028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33264" y="6463757"/>
            <a:ext cx="4309110" cy="340281"/>
          </a:xfrm>
          <a:prstGeom prst="rect">
            <a:avLst/>
          </a:prstGeom>
        </p:spPr>
        <p:txBody>
          <a:bodyPr vert="horz" lIns="91440" tIns="45720" rIns="91440" bIns="45720" rtlCol="0" anchor="b"/>
          <a:lstStyle>
            <a:lvl1pPr algn="r">
              <a:defRPr sz="1200"/>
            </a:lvl1pPr>
          </a:lstStyle>
          <a:p>
            <a:fld id="{6AD6B63F-2E5A-4038-AAEF-FD64C2C15200}" type="slidenum">
              <a:rPr lang="en-US" smtClean="0"/>
              <a:pPr/>
              <a:t>‹#›</a:t>
            </a:fld>
            <a:endParaRPr lang="en-US"/>
          </a:p>
        </p:txBody>
      </p:sp>
    </p:spTree>
    <p:extLst>
      <p:ext uri="{BB962C8B-B14F-4D97-AF65-F5344CB8AC3E}">
        <p14:creationId xmlns:p14="http://schemas.microsoft.com/office/powerpoint/2010/main" val="359134529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Slide Number Placeholder 16"/>
          <p:cNvSpPr>
            <a:spLocks noGrp="1"/>
          </p:cNvSpPr>
          <p:nvPr>
            <p:ph type="sldNum" sz="quarter" idx="5"/>
          </p:nvPr>
        </p:nvSpPr>
        <p:spPr>
          <a:xfrm>
            <a:off x="9146358" y="6556291"/>
            <a:ext cx="640217" cy="223558"/>
          </a:xfrm>
          <a:prstGeom prst="rect">
            <a:avLst/>
          </a:prstGeom>
        </p:spPr>
        <p:txBody>
          <a:bodyPr vert="horz" lIns="91440" tIns="45720" rIns="91440" bIns="45720" rtlCol="0" anchor="b"/>
          <a:lstStyle>
            <a:lvl1pPr algn="r">
              <a:defRPr sz="800">
                <a:solidFill>
                  <a:schemeClr val="tx1"/>
                </a:solidFill>
              </a:defRPr>
            </a:lvl1pPr>
          </a:lstStyle>
          <a:p>
            <a:fld id="{F623F571-73FD-4C9A-AA81-1095A778C04C}" type="slidenum">
              <a:rPr lang="en-US" smtClean="0"/>
              <a:pPr/>
              <a:t>‹#›</a:t>
            </a:fld>
            <a:endParaRPr lang="en-US" dirty="0"/>
          </a:p>
        </p:txBody>
      </p:sp>
      <p:sp>
        <p:nvSpPr>
          <p:cNvPr id="11" name="Slide Image Placeholder 7"/>
          <p:cNvSpPr>
            <a:spLocks noGrp="1" noRot="1" noChangeAspect="1"/>
          </p:cNvSpPr>
          <p:nvPr>
            <p:ph type="sldImg" idx="2"/>
          </p:nvPr>
        </p:nvSpPr>
        <p:spPr>
          <a:xfrm>
            <a:off x="312588" y="1083076"/>
            <a:ext cx="7326743" cy="5454967"/>
          </a:xfrm>
          <a:prstGeom prst="rect">
            <a:avLst/>
          </a:prstGeom>
          <a:noFill/>
          <a:ln w="12700">
            <a:noFill/>
          </a:ln>
        </p:spPr>
        <p:txBody>
          <a:bodyPr vert="horz" lIns="91440" tIns="45720" rIns="91440" bIns="45720" rtlCol="0" anchor="ctr"/>
          <a:lstStyle/>
          <a:p>
            <a:endParaRPr lang="en-US"/>
          </a:p>
        </p:txBody>
      </p:sp>
      <p:sp>
        <p:nvSpPr>
          <p:cNvPr id="14" name="Rectangle 52"/>
          <p:cNvSpPr txBox="1">
            <a:spLocks noChangeArrowheads="1"/>
          </p:cNvSpPr>
          <p:nvPr/>
        </p:nvSpPr>
        <p:spPr bwMode="auto">
          <a:xfrm>
            <a:off x="8197708" y="642262"/>
            <a:ext cx="557845" cy="10772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defTabSz="962025">
              <a:defRPr sz="1300" b="1" i="1">
                <a:solidFill>
                  <a:srgbClr val="000099"/>
                </a:solidFill>
              </a:defRPr>
            </a:lvl1pPr>
          </a:lstStyle>
          <a:p>
            <a:pPr marL="0" marR="0" lvl="0" indent="0" algn="l" defTabSz="962025"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COMPANION</a:t>
            </a:r>
            <a:endParaRPr kumimoji="0" lang="en-US" sz="700" b="1"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5" name="Rectangle 52"/>
          <p:cNvSpPr txBox="1">
            <a:spLocks noChangeArrowheads="1"/>
          </p:cNvSpPr>
          <p:nvPr/>
        </p:nvSpPr>
        <p:spPr bwMode="auto">
          <a:xfrm>
            <a:off x="8901424" y="642262"/>
            <a:ext cx="729367" cy="10772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defTabSz="962025">
              <a:defRPr sz="1300" b="1" i="1">
                <a:solidFill>
                  <a:srgbClr val="000099"/>
                </a:solidFill>
              </a:defRPr>
            </a:lvl1pPr>
          </a:lstStyle>
          <a:p>
            <a:pPr marL="0" marR="0" lvl="0" indent="0" algn="l" defTabSz="962025"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smtClean="0">
                <a:ln>
                  <a:noFill/>
                </a:ln>
                <a:solidFill>
                  <a:schemeClr val="accent2"/>
                </a:solidFill>
                <a:effectLst/>
                <a:uLnTx/>
                <a:uFillTx/>
                <a:latin typeface="Arial" pitchFamily="34" charset="0"/>
                <a:ea typeface="+mn-ea"/>
                <a:cs typeface="Arial" pitchFamily="34" charset="0"/>
              </a:rPr>
              <a:t>STUDENT GUIDE</a:t>
            </a:r>
            <a:endParaRPr kumimoji="0" lang="en-US" sz="700" b="1" i="0" u="none" strike="noStrike" kern="1200" cap="none" spc="0" normalizeH="0" baseline="0" noProof="0" dirty="0">
              <a:ln>
                <a:noFill/>
              </a:ln>
              <a:solidFill>
                <a:schemeClr val="accent2"/>
              </a:solidFill>
              <a:effectLst/>
              <a:uLnTx/>
              <a:uFillTx/>
              <a:latin typeface="Arial" pitchFamily="34" charset="0"/>
              <a:ea typeface="+mn-ea"/>
              <a:cs typeface="Arial" pitchFamily="34" charset="0"/>
            </a:endParaRPr>
          </a:p>
        </p:txBody>
      </p:sp>
      <p:cxnSp>
        <p:nvCxnSpPr>
          <p:cNvPr id="19" name="Straight Connector 18"/>
          <p:cNvCxnSpPr/>
          <p:nvPr/>
        </p:nvCxnSpPr>
        <p:spPr>
          <a:xfrm rot="5400000">
            <a:off x="8765442" y="701555"/>
            <a:ext cx="1495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Header Placeholder 13"/>
          <p:cNvSpPr>
            <a:spLocks noGrp="1"/>
          </p:cNvSpPr>
          <p:nvPr>
            <p:ph type="hdr" sz="quarter"/>
          </p:nvPr>
        </p:nvSpPr>
        <p:spPr>
          <a:xfrm>
            <a:off x="202430" y="349912"/>
            <a:ext cx="7392689" cy="337682"/>
          </a:xfrm>
          <a:prstGeom prst="rect">
            <a:avLst/>
          </a:prstGeom>
        </p:spPr>
        <p:txBody>
          <a:bodyPr vert="horz" lIns="91440" tIns="45720" rIns="91440" bIns="45720" rtlCol="0"/>
          <a:lstStyle>
            <a:lvl1pPr algn="l">
              <a:defRPr sz="1000">
                <a:solidFill>
                  <a:schemeClr val="tx1"/>
                </a:solidFill>
              </a:defRPr>
            </a:lvl1pPr>
          </a:lstStyle>
          <a:p>
            <a:r>
              <a:rPr lang="en-US" b="1" i="1" dirty="0" smtClean="0"/>
              <a:t>%course_title%</a:t>
            </a:r>
          </a:p>
          <a:p>
            <a:pPr marL="341313"/>
            <a:r>
              <a:rPr lang="en-US" b="1" i="1" dirty="0" smtClean="0"/>
              <a:t>%lesson_title%</a:t>
            </a:r>
          </a:p>
          <a:p>
            <a:pPr marL="685800"/>
            <a:r>
              <a:rPr lang="en-US" b="1" i="1" dirty="0" smtClean="0"/>
              <a:t>%step_title%</a:t>
            </a:r>
          </a:p>
        </p:txBody>
      </p:sp>
      <p:sp>
        <p:nvSpPr>
          <p:cNvPr id="24" name="Footer Placeholder 15"/>
          <p:cNvSpPr>
            <a:spLocks noGrp="1"/>
          </p:cNvSpPr>
          <p:nvPr>
            <p:ph type="ftr" sz="quarter" idx="4"/>
          </p:nvPr>
        </p:nvSpPr>
        <p:spPr>
          <a:xfrm>
            <a:off x="207209" y="6556291"/>
            <a:ext cx="2174105" cy="232938"/>
          </a:xfrm>
          <a:prstGeom prst="rect">
            <a:avLst/>
          </a:prstGeom>
        </p:spPr>
        <p:txBody>
          <a:bodyPr vert="horz" lIns="91440" tIns="45720" rIns="91440" bIns="45720" rtlCol="0" anchor="b"/>
          <a:lstStyle>
            <a:lvl1pPr marL="0" marR="0" indent="0" algn="l" defTabSz="1289050" rtl="0" eaLnBrk="1" fontAlgn="base" latinLnBrk="0" hangingPunct="1">
              <a:lnSpc>
                <a:spcPct val="100000"/>
              </a:lnSpc>
              <a:spcBef>
                <a:spcPct val="0"/>
              </a:spcBef>
              <a:spcAft>
                <a:spcPct val="0"/>
              </a:spcAft>
              <a:buClrTx/>
              <a:buSzTx/>
              <a:buFontTx/>
              <a:buNone/>
              <a:tabLst/>
              <a:defRPr lang="en-US" sz="800" b="0" i="0" kern="1200" dirty="0" smtClean="0">
                <a:solidFill>
                  <a:schemeClr val="tx1"/>
                </a:solidFill>
                <a:latin typeface="Arial" pitchFamily="34" charset="0"/>
                <a:ea typeface="+mn-ea"/>
                <a:cs typeface="Arial" pitchFamily="34" charset="0"/>
              </a:defRPr>
            </a:lvl1pPr>
          </a:lstStyle>
          <a:p>
            <a:r>
              <a:rPr lang="en-US" dirty="0" smtClean="0"/>
              <a:t>Copyright DASSAULT SYSTEMES</a:t>
            </a:r>
            <a:endParaRPr lang="en-US" dirty="0"/>
          </a:p>
        </p:txBody>
      </p:sp>
      <p:sp>
        <p:nvSpPr>
          <p:cNvPr id="25" name="Notes Placeholder 18"/>
          <p:cNvSpPr>
            <a:spLocks noGrp="1"/>
          </p:cNvSpPr>
          <p:nvPr>
            <p:ph type="body" sz="quarter" idx="3"/>
          </p:nvPr>
        </p:nvSpPr>
        <p:spPr>
          <a:xfrm>
            <a:off x="7913078" y="1424354"/>
            <a:ext cx="1731656" cy="5099538"/>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1608665261"/>
      </p:ext>
    </p:extLst>
  </p:cSld>
  <p:clrMap bg1="lt1" tx1="dk1" bg2="lt2" tx2="dk2" accent1="accent1" accent2="accent2" accent3="accent3" accent4="accent4" accent5="accent5" accent6="accent6" hlink="hlink" folHlink="folHlink"/>
  <p:hf dt="0"/>
  <p:notesStyle>
    <a:lvl1pPr marL="0" marR="0" indent="0" algn="l" defTabSz="1289050" rtl="0" eaLnBrk="1" fontAlgn="base" latinLnBrk="0" hangingPunct="1">
      <a:lnSpc>
        <a:spcPct val="100000"/>
      </a:lnSpc>
      <a:spcBef>
        <a:spcPct val="0"/>
      </a:spcBef>
      <a:spcAft>
        <a:spcPct val="0"/>
      </a:spcAft>
      <a:buClrTx/>
      <a:buSzTx/>
      <a:buFontTx/>
      <a:buNone/>
      <a:tabLst/>
      <a:defRPr sz="1000" kern="1200">
        <a:ln>
          <a:noFill/>
        </a:ln>
        <a:solidFill>
          <a:schemeClr val="tx1"/>
        </a:solidFill>
        <a:latin typeface="Arial" pitchFamily="34" charset="0"/>
        <a:ea typeface="+mn-ea"/>
        <a:cs typeface="Arial" pitchFamily="34" charset="0"/>
      </a:defRPr>
    </a:lvl1pPr>
    <a:lvl2pPr marL="131763"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2pPr>
    <a:lvl3pPr marL="31432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3pPr>
    <a:lvl4pPr marL="44767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4pPr>
    <a:lvl5pPr marL="612775" indent="0" algn="l" defTabSz="1289050" rtl="0" fontAlgn="base">
      <a:spcBef>
        <a:spcPct val="30000"/>
      </a:spcBef>
      <a:spcAft>
        <a:spcPct val="0"/>
      </a:spcAft>
      <a:defRPr sz="1000" kern="1200">
        <a:solidFill>
          <a:srgbClr val="000099"/>
        </a:solidFill>
        <a:latin typeface="Arial" pitchFamily="34" charset="0"/>
        <a:ea typeface="+mn-ea"/>
        <a:cs typeface="Arial" pitchFamily="34" charset="0"/>
      </a:defRPr>
    </a:lvl5pPr>
    <a:lvl6pPr marL="3226460" algn="l" defTabSz="1290584" rtl="0" eaLnBrk="1" latinLnBrk="0" hangingPunct="1">
      <a:defRPr sz="1700" kern="1200">
        <a:solidFill>
          <a:schemeClr val="tx1"/>
        </a:solidFill>
        <a:latin typeface="+mn-lt"/>
        <a:ea typeface="+mn-ea"/>
        <a:cs typeface="+mn-cs"/>
      </a:defRPr>
    </a:lvl6pPr>
    <a:lvl7pPr marL="3871752" algn="l" defTabSz="1290584" rtl="0" eaLnBrk="1" latinLnBrk="0" hangingPunct="1">
      <a:defRPr sz="1700" kern="1200">
        <a:solidFill>
          <a:schemeClr val="tx1"/>
        </a:solidFill>
        <a:latin typeface="+mn-lt"/>
        <a:ea typeface="+mn-ea"/>
        <a:cs typeface="+mn-cs"/>
      </a:defRPr>
    </a:lvl7pPr>
    <a:lvl8pPr marL="4517045" algn="l" defTabSz="1290584" rtl="0" eaLnBrk="1" latinLnBrk="0" hangingPunct="1">
      <a:defRPr sz="1700" kern="1200">
        <a:solidFill>
          <a:schemeClr val="tx1"/>
        </a:solidFill>
        <a:latin typeface="+mn-lt"/>
        <a:ea typeface="+mn-ea"/>
        <a:cs typeface="+mn-cs"/>
      </a:defRPr>
    </a:lvl8pPr>
    <a:lvl9pPr marL="5162337" algn="l" defTabSz="1290584"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80305A-E55E-4065-A2A9-C9EDC0D400D7}" type="slidenum">
              <a:rPr lang="en-US" altLang="en-US">
                <a:solidFill>
                  <a:srgbClr val="000000"/>
                </a:solidFill>
              </a:rPr>
              <a:pPr>
                <a:spcBef>
                  <a:spcPct val="0"/>
                </a:spcBef>
              </a:pPr>
              <a:t>2</a:t>
            </a:fld>
            <a:endParaRPr lang="en-US" altLang="en-US">
              <a:solidFill>
                <a:srgbClr val="000000"/>
              </a:solidFill>
            </a:endParaRPr>
          </a:p>
        </p:txBody>
      </p:sp>
      <p:sp>
        <p:nvSpPr>
          <p:cNvPr id="45059" name="Rectangle 1026"/>
          <p:cNvSpPr>
            <a:spLocks noGrp="1" noRot="1" noChangeAspect="1" noChangeArrowheads="1" noTextEdit="1"/>
          </p:cNvSpPr>
          <p:nvPr>
            <p:ph type="sldImg"/>
          </p:nvPr>
        </p:nvSpPr>
        <p:spPr>
          <a:xfrm>
            <a:off x="908050" y="744538"/>
            <a:ext cx="4981575" cy="3722687"/>
          </a:xfrm>
          <a:ln/>
        </p:spPr>
      </p:sp>
      <p:sp>
        <p:nvSpPr>
          <p:cNvPr id="450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lnSpc>
                <a:spcPct val="90000"/>
              </a:lnSpc>
              <a:spcBef>
                <a:spcPct val="50000"/>
              </a:spcBef>
              <a:buClr>
                <a:schemeClr val="folHlink"/>
              </a:buClr>
            </a:pPr>
            <a:r>
              <a:rPr lang="en-US" altLang="en-US" sz="800" smtClean="0">
                <a:latin typeface="Arial" panose="020B0604020202020204" pitchFamily="34" charset="0"/>
              </a:rPr>
              <a:t>Business Modeler -The Business Modeler application is used to model the types of objects used in your business, along with the attributes, process rules, and persons associated with those objects. Your business model defines how you will use eMatrix, and can be changed as often as your business needs change. </a:t>
            </a:r>
          </a:p>
          <a:p>
            <a:pPr eaLnBrk="1" hangingPunct="1"/>
            <a:endParaRPr lang="en-US" altLang="en-US" sz="8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eMatrix Navigator- The eMatrix Navigator application is used to create specific instances of the objects that were defined in the Business Modeler. </a:t>
            </a:r>
          </a:p>
          <a:p>
            <a:pPr lvl="1" algn="just">
              <a:lnSpc>
                <a:spcPct val="90000"/>
              </a:lnSpc>
              <a:spcBef>
                <a:spcPct val="50000"/>
              </a:spcBef>
              <a:buClr>
                <a:schemeClr val="folHlink"/>
              </a:buClr>
            </a:pPr>
            <a:endParaRPr lang="en-US" altLang="en-US" sz="7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Matrix Query Language(MQL) -The MQL application uses a command driven interface to all of the above components. The MQL language helps the Business or System Administrator set up and test an eMatrix database quickly and efficiently. The MQL language can be used within the Business Modeler to create custom programs that allow you to tailor eMatrix to your specific business needs.  </a:t>
            </a:r>
          </a:p>
          <a:p>
            <a:pPr eaLnBrk="1" hangingPunct="1"/>
            <a:endParaRPr lang="en-US" altLang="en-US" smtClean="0"/>
          </a:p>
          <a:p>
            <a:pPr lvl="1" algn="just">
              <a:lnSpc>
                <a:spcPct val="90000"/>
              </a:lnSpc>
              <a:spcBef>
                <a:spcPct val="50000"/>
              </a:spcBef>
              <a:buClr>
                <a:srgbClr val="000099"/>
              </a:buClr>
            </a:pPr>
            <a:r>
              <a:rPr lang="en-US" altLang="en-US" sz="800" smtClean="0">
                <a:latin typeface="Arial" panose="020B0604020202020204" pitchFamily="34" charset="0"/>
              </a:rPr>
              <a:t>System Manager-The System Manager application is used to perform activities related to the configuration and maintenance of database storage locations</a:t>
            </a:r>
            <a:r>
              <a:rPr lang="en-US" altLang="en-US" sz="700" smtClean="0">
                <a:latin typeface="Arial" panose="020B0604020202020204" pitchFamily="34" charset="0"/>
              </a:rPr>
              <a:t>. </a:t>
            </a:r>
          </a:p>
          <a:p>
            <a:pPr eaLnBrk="1" hangingPunct="1"/>
            <a:endParaRPr lang="en-US" altLang="en-US" smtClean="0"/>
          </a:p>
        </p:txBody>
      </p:sp>
    </p:spTree>
    <p:extLst>
      <p:ext uri="{BB962C8B-B14F-4D97-AF65-F5344CB8AC3E}">
        <p14:creationId xmlns:p14="http://schemas.microsoft.com/office/powerpoint/2010/main" val="351722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4ED00E-5086-4196-9466-CA5E879A0ADD}" type="slidenum">
              <a:rPr lang="en-US" altLang="en-US">
                <a:solidFill>
                  <a:srgbClr val="000000"/>
                </a:solidFill>
              </a:rPr>
              <a:pPr>
                <a:spcBef>
                  <a:spcPct val="0"/>
                </a:spcBef>
              </a:pPr>
              <a:t>4</a:t>
            </a:fld>
            <a:endParaRPr lang="en-US" altLang="en-US">
              <a:solidFill>
                <a:srgbClr val="000000"/>
              </a:solidFill>
            </a:endParaRPr>
          </a:p>
        </p:txBody>
      </p:sp>
      <p:sp>
        <p:nvSpPr>
          <p:cNvPr id="47107" name="Rectangle 1026"/>
          <p:cNvSpPr>
            <a:spLocks noGrp="1" noRot="1" noChangeAspect="1" noChangeArrowheads="1" noTextEdit="1"/>
          </p:cNvSpPr>
          <p:nvPr>
            <p:ph type="sldImg"/>
          </p:nvPr>
        </p:nvSpPr>
        <p:spPr>
          <a:xfrm>
            <a:off x="908050" y="744538"/>
            <a:ext cx="4981575" cy="3722687"/>
          </a:xfrm>
          <a:ln/>
        </p:spPr>
      </p:sp>
      <p:sp>
        <p:nvSpPr>
          <p:cNvPr id="4710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lnSpc>
                <a:spcPct val="90000"/>
              </a:lnSpc>
              <a:spcBef>
                <a:spcPct val="50000"/>
              </a:spcBef>
              <a:buClr>
                <a:schemeClr val="folHlink"/>
              </a:buClr>
            </a:pPr>
            <a:r>
              <a:rPr lang="en-US" altLang="en-US" sz="800" smtClean="0">
                <a:latin typeface="Arial" panose="020B0604020202020204" pitchFamily="34" charset="0"/>
              </a:rPr>
              <a:t>Business Modeler -The Business Modeler application is used to model the types of objects used in your business, along with the attributes, process rules, and persons associated with those objects. Your business model defines how you will use eMatrix, and can be changed as often as your business needs change. </a:t>
            </a:r>
          </a:p>
          <a:p>
            <a:pPr eaLnBrk="1" hangingPunct="1"/>
            <a:endParaRPr lang="en-US" altLang="en-US" sz="8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eMatrix Navigator- The eMatrix Navigator application is used to create specific instances of the objects that were defined in the Business Modeler. </a:t>
            </a:r>
          </a:p>
          <a:p>
            <a:pPr lvl="1" algn="just">
              <a:lnSpc>
                <a:spcPct val="90000"/>
              </a:lnSpc>
              <a:spcBef>
                <a:spcPct val="50000"/>
              </a:spcBef>
              <a:buClr>
                <a:schemeClr val="folHlink"/>
              </a:buClr>
            </a:pPr>
            <a:endParaRPr lang="en-US" altLang="en-US" sz="7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Matrix Query Language(MQL) -The MQL application uses a command driven interface to all of the above components. The MQL language helps the Business or System Administrator set up and test an eMatrix database quickly and efficiently. The MQL language can be used within the Business Modeler to create custom programs that allow you to tailor eMatrix to your specific business needs.  </a:t>
            </a:r>
          </a:p>
          <a:p>
            <a:pPr eaLnBrk="1" hangingPunct="1"/>
            <a:endParaRPr lang="en-US" altLang="en-US" smtClean="0"/>
          </a:p>
          <a:p>
            <a:pPr lvl="1" algn="just">
              <a:lnSpc>
                <a:spcPct val="90000"/>
              </a:lnSpc>
              <a:spcBef>
                <a:spcPct val="50000"/>
              </a:spcBef>
              <a:buClr>
                <a:srgbClr val="000099"/>
              </a:buClr>
            </a:pPr>
            <a:r>
              <a:rPr lang="en-US" altLang="en-US" sz="800" smtClean="0">
                <a:latin typeface="Arial" panose="020B0604020202020204" pitchFamily="34" charset="0"/>
              </a:rPr>
              <a:t>System Manager-The System Manager application is used to perform activities related to the configuration and maintenance of database storage locations</a:t>
            </a:r>
            <a:r>
              <a:rPr lang="en-US" altLang="en-US" sz="700" smtClean="0">
                <a:latin typeface="Arial" panose="020B0604020202020204" pitchFamily="34" charset="0"/>
              </a:rPr>
              <a:t>. </a:t>
            </a:r>
          </a:p>
          <a:p>
            <a:pPr eaLnBrk="1" hangingPunct="1"/>
            <a:endParaRPr lang="en-US" altLang="en-US" smtClean="0"/>
          </a:p>
        </p:txBody>
      </p:sp>
    </p:spTree>
    <p:extLst>
      <p:ext uri="{BB962C8B-B14F-4D97-AF65-F5344CB8AC3E}">
        <p14:creationId xmlns:p14="http://schemas.microsoft.com/office/powerpoint/2010/main" val="88777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F22616-2EEB-4BA2-AEA0-9A865A5AB718}" type="slidenum">
              <a:rPr lang="en-US" altLang="en-US">
                <a:solidFill>
                  <a:srgbClr val="000000"/>
                </a:solidFill>
              </a:rPr>
              <a:pPr>
                <a:spcBef>
                  <a:spcPct val="0"/>
                </a:spcBef>
              </a:pPr>
              <a:t>5</a:t>
            </a:fld>
            <a:endParaRPr lang="en-US" altLang="en-US">
              <a:solidFill>
                <a:srgbClr val="000000"/>
              </a:solidFill>
            </a:endParaRPr>
          </a:p>
        </p:txBody>
      </p:sp>
      <p:sp>
        <p:nvSpPr>
          <p:cNvPr id="49155" name="Rectangle 2"/>
          <p:cNvSpPr>
            <a:spLocks noGrp="1" noRot="1" noChangeAspect="1" noChangeArrowheads="1" noTextEdit="1"/>
          </p:cNvSpPr>
          <p:nvPr>
            <p:ph type="sldImg"/>
          </p:nvPr>
        </p:nvSpPr>
        <p:spPr>
          <a:xfrm>
            <a:off x="908050" y="744538"/>
            <a:ext cx="4981575" cy="3722687"/>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929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1082675"/>
            <a:ext cx="7300912" cy="5454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23F571-73FD-4C9A-AA81-1095A778C04C}" type="slidenum">
              <a:rPr lang="en-US" smtClean="0"/>
              <a:pPr/>
              <a:t>14</a:t>
            </a:fld>
            <a:endParaRPr lang="en-US" dirty="0"/>
          </a:p>
        </p:txBody>
      </p:sp>
      <p:sp>
        <p:nvSpPr>
          <p:cNvPr id="5" name="Header Placeholder 4"/>
          <p:cNvSpPr>
            <a:spLocks noGrp="1"/>
          </p:cNvSpPr>
          <p:nvPr>
            <p:ph type="hdr" sz="quarter" idx="11"/>
          </p:nvPr>
        </p:nvSpPr>
        <p:spPr/>
        <p:txBody>
          <a:bodyPr/>
          <a:lstStyle/>
          <a:p>
            <a:r>
              <a:rPr lang="en-US" b="1" i="1" smtClean="0"/>
              <a:t>%course_title%</a:t>
            </a:r>
          </a:p>
          <a:p>
            <a:pPr marL="341313"/>
            <a:r>
              <a:rPr lang="en-US" b="1" i="1" smtClean="0"/>
              <a:t>%lesson_title%</a:t>
            </a:r>
          </a:p>
          <a:p>
            <a:pPr marL="685800"/>
            <a:r>
              <a:rPr lang="en-US" b="1" i="1" smtClean="0"/>
              <a:t>%step_title%</a:t>
            </a:r>
            <a:endParaRPr lang="en-US" b="1" i="1" dirty="0" smtClean="0"/>
          </a:p>
        </p:txBody>
      </p:sp>
      <p:sp>
        <p:nvSpPr>
          <p:cNvPr id="6" name="Footer Placeholder 5"/>
          <p:cNvSpPr>
            <a:spLocks noGrp="1"/>
          </p:cNvSpPr>
          <p:nvPr>
            <p:ph type="ftr" sz="quarter" idx="12"/>
          </p:nvPr>
        </p:nvSpPr>
        <p:spPr/>
        <p:txBody>
          <a:bodyPr/>
          <a:lstStyle/>
          <a:p>
            <a:r>
              <a:rPr lang="en-US" smtClean="0"/>
              <a:t>Copyright DASSAULT SYSTEMES</a:t>
            </a:r>
            <a:endParaRPr lang="en-US" dirty="0"/>
          </a:p>
        </p:txBody>
      </p:sp>
    </p:spTree>
    <p:extLst>
      <p:ext uri="{BB962C8B-B14F-4D97-AF65-F5344CB8AC3E}">
        <p14:creationId xmlns:p14="http://schemas.microsoft.com/office/powerpoint/2010/main" val="393250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1082675"/>
            <a:ext cx="7300912" cy="5454650"/>
          </a:xfrm>
        </p:spPr>
      </p:sp>
      <p:sp>
        <p:nvSpPr>
          <p:cNvPr id="3" name="Notes Placeholder 2"/>
          <p:cNvSpPr>
            <a:spLocks noGrp="1"/>
          </p:cNvSpPr>
          <p:nvPr>
            <p:ph type="body" idx="1"/>
          </p:nvPr>
        </p:nvSpPr>
        <p:spPr/>
        <p:txBody>
          <a:bodyPr/>
          <a:lstStyle/>
          <a:p>
            <a:r>
              <a:rPr lang="en-US" dirty="0" smtClean="0"/>
              <a:t>Key question here is where is creator user in</a:t>
            </a:r>
            <a:r>
              <a:rPr lang="en-US" baseline="0" dirty="0" smtClean="0"/>
              <a:t> the </a:t>
            </a:r>
            <a:r>
              <a:rPr lang="en-US" baseline="0" dirty="0" err="1" smtClean="0"/>
              <a:t>db</a:t>
            </a:r>
            <a:r>
              <a:rPr lang="en-US" baseline="0" dirty="0" smtClean="0"/>
              <a:t>? Which </a:t>
            </a:r>
            <a:r>
              <a:rPr lang="en-US" baseline="0" dirty="0" err="1" smtClean="0"/>
              <a:t>tablespace</a:t>
            </a:r>
            <a:r>
              <a:rPr lang="en-US" baseline="0" dirty="0" smtClean="0"/>
              <a:t> does it reside in? Even before MATRIX_R file is generated, creator already exists. So its installed by the Studio Modeling</a:t>
            </a:r>
          </a:p>
          <a:p>
            <a:r>
              <a:rPr lang="en-US" baseline="0" dirty="0" smtClean="0"/>
              <a:t>Client installation.  How is creator user different from the EV6USER we create here? Is creator an oracle user? Of course it should be Details awaited for updating this document</a:t>
            </a:r>
            <a:endParaRPr lang="en-US" dirty="0"/>
          </a:p>
        </p:txBody>
      </p:sp>
      <p:sp>
        <p:nvSpPr>
          <p:cNvPr id="4" name="Slide Number Placeholder 3"/>
          <p:cNvSpPr>
            <a:spLocks noGrp="1"/>
          </p:cNvSpPr>
          <p:nvPr>
            <p:ph type="sldNum" sz="quarter" idx="10"/>
          </p:nvPr>
        </p:nvSpPr>
        <p:spPr/>
        <p:txBody>
          <a:bodyPr/>
          <a:lstStyle/>
          <a:p>
            <a:fld id="{F623F571-73FD-4C9A-AA81-1095A778C04C}" type="slidenum">
              <a:rPr lang="en-US" smtClean="0"/>
              <a:pPr/>
              <a:t>16</a:t>
            </a:fld>
            <a:endParaRPr lang="en-US" dirty="0"/>
          </a:p>
        </p:txBody>
      </p:sp>
      <p:sp>
        <p:nvSpPr>
          <p:cNvPr id="5" name="Header Placeholder 4"/>
          <p:cNvSpPr>
            <a:spLocks noGrp="1"/>
          </p:cNvSpPr>
          <p:nvPr>
            <p:ph type="hdr" sz="quarter" idx="11"/>
          </p:nvPr>
        </p:nvSpPr>
        <p:spPr/>
        <p:txBody>
          <a:bodyPr/>
          <a:lstStyle/>
          <a:p>
            <a:r>
              <a:rPr lang="en-US" b="1" i="1" smtClean="0"/>
              <a:t>%course_title%</a:t>
            </a:r>
          </a:p>
          <a:p>
            <a:pPr marL="341313"/>
            <a:r>
              <a:rPr lang="en-US" b="1" i="1" smtClean="0"/>
              <a:t>%lesson_title%</a:t>
            </a:r>
          </a:p>
          <a:p>
            <a:pPr marL="685800"/>
            <a:r>
              <a:rPr lang="en-US" b="1" i="1" smtClean="0"/>
              <a:t>%step_title%</a:t>
            </a:r>
            <a:endParaRPr lang="en-US" b="1" i="1" dirty="0" smtClean="0"/>
          </a:p>
        </p:txBody>
      </p:sp>
      <p:sp>
        <p:nvSpPr>
          <p:cNvPr id="6" name="Footer Placeholder 5"/>
          <p:cNvSpPr>
            <a:spLocks noGrp="1"/>
          </p:cNvSpPr>
          <p:nvPr>
            <p:ph type="ftr" sz="quarter" idx="12"/>
          </p:nvPr>
        </p:nvSpPr>
        <p:spPr/>
        <p:txBody>
          <a:bodyPr/>
          <a:lstStyle/>
          <a:p>
            <a:r>
              <a:rPr lang="en-US" smtClean="0"/>
              <a:t>Copyright DASSAULT SYSTEMES</a:t>
            </a:r>
            <a:endParaRPr lang="en-US" dirty="0"/>
          </a:p>
        </p:txBody>
      </p:sp>
    </p:spTree>
    <p:extLst>
      <p:ext uri="{BB962C8B-B14F-4D97-AF65-F5344CB8AC3E}">
        <p14:creationId xmlns:p14="http://schemas.microsoft.com/office/powerpoint/2010/main" val="252469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1082675"/>
            <a:ext cx="7300912" cy="5454650"/>
          </a:xfrm>
        </p:spPr>
      </p:sp>
      <p:sp>
        <p:nvSpPr>
          <p:cNvPr id="3" name="Notes Placeholder 2"/>
          <p:cNvSpPr>
            <a:spLocks noGrp="1"/>
          </p:cNvSpPr>
          <p:nvPr>
            <p:ph type="body" idx="1"/>
          </p:nvPr>
        </p:nvSpPr>
        <p:spPr/>
        <p:txBody>
          <a:bodyPr/>
          <a:lstStyle/>
          <a:p>
            <a:r>
              <a:rPr lang="en-US" dirty="0" smtClean="0"/>
              <a:t>Key question here is where is creator user in</a:t>
            </a:r>
            <a:r>
              <a:rPr lang="en-US" baseline="0" dirty="0" smtClean="0"/>
              <a:t> the </a:t>
            </a:r>
            <a:r>
              <a:rPr lang="en-US" baseline="0" dirty="0" err="1" smtClean="0"/>
              <a:t>db</a:t>
            </a:r>
            <a:r>
              <a:rPr lang="en-US" baseline="0" dirty="0" smtClean="0"/>
              <a:t>? Which </a:t>
            </a:r>
            <a:r>
              <a:rPr lang="en-US" baseline="0" dirty="0" err="1" smtClean="0"/>
              <a:t>tablespace</a:t>
            </a:r>
            <a:r>
              <a:rPr lang="en-US" baseline="0" dirty="0" smtClean="0"/>
              <a:t> does it reside in? Even before MATRIX_R file is generated, creator already exists. So its installed by the Studio Modeling</a:t>
            </a:r>
          </a:p>
          <a:p>
            <a:r>
              <a:rPr lang="en-US" baseline="0" dirty="0" smtClean="0"/>
              <a:t>Client installation.  How is creator user different from the EV6USER we create here? Is creator an oracle user? Of course it should be Details awaited for updating this document</a:t>
            </a:r>
            <a:endParaRPr lang="en-US" dirty="0"/>
          </a:p>
        </p:txBody>
      </p:sp>
      <p:sp>
        <p:nvSpPr>
          <p:cNvPr id="4" name="Slide Number Placeholder 3"/>
          <p:cNvSpPr>
            <a:spLocks noGrp="1"/>
          </p:cNvSpPr>
          <p:nvPr>
            <p:ph type="sldNum" sz="quarter" idx="10"/>
          </p:nvPr>
        </p:nvSpPr>
        <p:spPr/>
        <p:txBody>
          <a:bodyPr/>
          <a:lstStyle/>
          <a:p>
            <a:fld id="{F623F571-73FD-4C9A-AA81-1095A778C04C}" type="slidenum">
              <a:rPr lang="en-US" smtClean="0"/>
              <a:pPr/>
              <a:t>18</a:t>
            </a:fld>
            <a:endParaRPr lang="en-US" dirty="0"/>
          </a:p>
        </p:txBody>
      </p:sp>
      <p:sp>
        <p:nvSpPr>
          <p:cNvPr id="5" name="Header Placeholder 4"/>
          <p:cNvSpPr>
            <a:spLocks noGrp="1"/>
          </p:cNvSpPr>
          <p:nvPr>
            <p:ph type="hdr" sz="quarter" idx="11"/>
          </p:nvPr>
        </p:nvSpPr>
        <p:spPr/>
        <p:txBody>
          <a:bodyPr/>
          <a:lstStyle/>
          <a:p>
            <a:r>
              <a:rPr lang="en-US" b="1" i="1" smtClean="0"/>
              <a:t>%course_title%</a:t>
            </a:r>
          </a:p>
          <a:p>
            <a:pPr marL="341313"/>
            <a:r>
              <a:rPr lang="en-US" b="1" i="1" smtClean="0"/>
              <a:t>%lesson_title%</a:t>
            </a:r>
          </a:p>
          <a:p>
            <a:pPr marL="685800"/>
            <a:r>
              <a:rPr lang="en-US" b="1" i="1" smtClean="0"/>
              <a:t>%step_title%</a:t>
            </a:r>
            <a:endParaRPr lang="en-US" b="1" i="1" dirty="0" smtClean="0"/>
          </a:p>
        </p:txBody>
      </p:sp>
      <p:sp>
        <p:nvSpPr>
          <p:cNvPr id="6" name="Footer Placeholder 5"/>
          <p:cNvSpPr>
            <a:spLocks noGrp="1"/>
          </p:cNvSpPr>
          <p:nvPr>
            <p:ph type="ftr" sz="quarter" idx="12"/>
          </p:nvPr>
        </p:nvSpPr>
        <p:spPr/>
        <p:txBody>
          <a:bodyPr/>
          <a:lstStyle/>
          <a:p>
            <a:r>
              <a:rPr lang="en-US" smtClean="0"/>
              <a:t>Copyright DASSAULT SYSTEMES</a:t>
            </a:r>
            <a:endParaRPr lang="en-US" dirty="0"/>
          </a:p>
        </p:txBody>
      </p:sp>
    </p:spTree>
    <p:extLst>
      <p:ext uri="{BB962C8B-B14F-4D97-AF65-F5344CB8AC3E}">
        <p14:creationId xmlns:p14="http://schemas.microsoft.com/office/powerpoint/2010/main" val="173348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80305A-E55E-4065-A2A9-C9EDC0D400D7}" type="slidenum">
              <a:rPr lang="en-US" altLang="en-US">
                <a:solidFill>
                  <a:srgbClr val="000000"/>
                </a:solidFill>
              </a:rPr>
              <a:pPr>
                <a:spcBef>
                  <a:spcPct val="0"/>
                </a:spcBef>
              </a:pPr>
              <a:t>24</a:t>
            </a:fld>
            <a:endParaRPr lang="en-US" altLang="en-US">
              <a:solidFill>
                <a:srgbClr val="000000"/>
              </a:solidFill>
            </a:endParaRPr>
          </a:p>
        </p:txBody>
      </p:sp>
      <p:sp>
        <p:nvSpPr>
          <p:cNvPr id="45059" name="Rectangle 1026"/>
          <p:cNvSpPr>
            <a:spLocks noGrp="1" noRot="1" noChangeAspect="1" noChangeArrowheads="1" noTextEdit="1"/>
          </p:cNvSpPr>
          <p:nvPr>
            <p:ph type="sldImg"/>
          </p:nvPr>
        </p:nvSpPr>
        <p:spPr>
          <a:xfrm>
            <a:off x="908050" y="744538"/>
            <a:ext cx="4981575" cy="3722687"/>
          </a:xfrm>
          <a:ln/>
        </p:spPr>
      </p:sp>
      <p:sp>
        <p:nvSpPr>
          <p:cNvPr id="450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lnSpc>
                <a:spcPct val="90000"/>
              </a:lnSpc>
              <a:spcBef>
                <a:spcPct val="50000"/>
              </a:spcBef>
              <a:buClr>
                <a:schemeClr val="folHlink"/>
              </a:buClr>
            </a:pPr>
            <a:r>
              <a:rPr lang="en-US" altLang="en-US" sz="800" smtClean="0">
                <a:latin typeface="Arial" panose="020B0604020202020204" pitchFamily="34" charset="0"/>
              </a:rPr>
              <a:t>Business Modeler -The Business Modeler application is used to model the types of objects used in your business, along with the attributes, process rules, and persons associated with those objects. Your business model defines how you will use eMatrix, and can be changed as often as your business needs change. </a:t>
            </a:r>
          </a:p>
          <a:p>
            <a:pPr eaLnBrk="1" hangingPunct="1"/>
            <a:endParaRPr lang="en-US" altLang="en-US" sz="8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eMatrix Navigator- The eMatrix Navigator application is used to create specific instances of the objects that were defined in the Business Modeler. </a:t>
            </a:r>
          </a:p>
          <a:p>
            <a:pPr lvl="1" algn="just">
              <a:lnSpc>
                <a:spcPct val="90000"/>
              </a:lnSpc>
              <a:spcBef>
                <a:spcPct val="50000"/>
              </a:spcBef>
              <a:buClr>
                <a:schemeClr val="folHlink"/>
              </a:buClr>
            </a:pPr>
            <a:endParaRPr lang="en-US" altLang="en-US" sz="7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Matrix Query Language(MQL) -The MQL application uses a command driven interface to all of the above components. The MQL language helps the Business or System Administrator set up and test an eMatrix database quickly and efficiently. The MQL language can be used within the Business Modeler to create custom programs that allow you to tailor eMatrix to your specific business needs.  </a:t>
            </a:r>
          </a:p>
          <a:p>
            <a:pPr eaLnBrk="1" hangingPunct="1"/>
            <a:endParaRPr lang="en-US" altLang="en-US" smtClean="0"/>
          </a:p>
          <a:p>
            <a:pPr lvl="1" algn="just">
              <a:lnSpc>
                <a:spcPct val="90000"/>
              </a:lnSpc>
              <a:spcBef>
                <a:spcPct val="50000"/>
              </a:spcBef>
              <a:buClr>
                <a:srgbClr val="000099"/>
              </a:buClr>
            </a:pPr>
            <a:r>
              <a:rPr lang="en-US" altLang="en-US" sz="800" smtClean="0">
                <a:latin typeface="Arial" panose="020B0604020202020204" pitchFamily="34" charset="0"/>
              </a:rPr>
              <a:t>System Manager-The System Manager application is used to perform activities related to the configuration and maintenance of database storage locations</a:t>
            </a:r>
            <a:r>
              <a:rPr lang="en-US" altLang="en-US" sz="700" smtClean="0">
                <a:latin typeface="Arial" panose="020B0604020202020204" pitchFamily="34" charset="0"/>
              </a:rPr>
              <a:t>. </a:t>
            </a:r>
          </a:p>
          <a:p>
            <a:pPr eaLnBrk="1" hangingPunct="1"/>
            <a:endParaRPr lang="en-US" altLang="en-US" smtClean="0"/>
          </a:p>
        </p:txBody>
      </p:sp>
    </p:spTree>
    <p:extLst>
      <p:ext uri="{BB962C8B-B14F-4D97-AF65-F5344CB8AC3E}">
        <p14:creationId xmlns:p14="http://schemas.microsoft.com/office/powerpoint/2010/main" val="35367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80305A-E55E-4065-A2A9-C9EDC0D400D7}" type="slidenum">
              <a:rPr lang="en-US" altLang="en-US">
                <a:solidFill>
                  <a:srgbClr val="000000"/>
                </a:solidFill>
              </a:rPr>
              <a:pPr>
                <a:spcBef>
                  <a:spcPct val="0"/>
                </a:spcBef>
              </a:pPr>
              <a:t>25</a:t>
            </a:fld>
            <a:endParaRPr lang="en-US" altLang="en-US">
              <a:solidFill>
                <a:srgbClr val="000000"/>
              </a:solidFill>
            </a:endParaRPr>
          </a:p>
        </p:txBody>
      </p:sp>
      <p:sp>
        <p:nvSpPr>
          <p:cNvPr id="45059" name="Rectangle 1026"/>
          <p:cNvSpPr>
            <a:spLocks noGrp="1" noRot="1" noChangeAspect="1" noChangeArrowheads="1" noTextEdit="1"/>
          </p:cNvSpPr>
          <p:nvPr>
            <p:ph type="sldImg"/>
          </p:nvPr>
        </p:nvSpPr>
        <p:spPr>
          <a:xfrm>
            <a:off x="908050" y="744538"/>
            <a:ext cx="4981575" cy="3722687"/>
          </a:xfrm>
          <a:ln/>
        </p:spPr>
      </p:sp>
      <p:sp>
        <p:nvSpPr>
          <p:cNvPr id="450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lnSpc>
                <a:spcPct val="90000"/>
              </a:lnSpc>
              <a:spcBef>
                <a:spcPct val="50000"/>
              </a:spcBef>
              <a:buClr>
                <a:schemeClr val="folHlink"/>
              </a:buClr>
            </a:pPr>
            <a:r>
              <a:rPr lang="en-US" altLang="en-US" sz="800" smtClean="0">
                <a:latin typeface="Arial" panose="020B0604020202020204" pitchFamily="34" charset="0"/>
              </a:rPr>
              <a:t>Business Modeler -The Business Modeler application is used to model the types of objects used in your business, along with the attributes, process rules, and persons associated with those objects. Your business model defines how you will use eMatrix, and can be changed as often as your business needs change. </a:t>
            </a:r>
          </a:p>
          <a:p>
            <a:pPr eaLnBrk="1" hangingPunct="1"/>
            <a:endParaRPr lang="en-US" altLang="en-US" sz="8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eMatrix Navigator- The eMatrix Navigator application is used to create specific instances of the objects that were defined in the Business Modeler. </a:t>
            </a:r>
          </a:p>
          <a:p>
            <a:pPr lvl="1" algn="just">
              <a:lnSpc>
                <a:spcPct val="90000"/>
              </a:lnSpc>
              <a:spcBef>
                <a:spcPct val="50000"/>
              </a:spcBef>
              <a:buClr>
                <a:schemeClr val="folHlink"/>
              </a:buClr>
            </a:pPr>
            <a:endParaRPr lang="en-US" altLang="en-US" sz="700" smtClean="0">
              <a:latin typeface="Arial" panose="020B0604020202020204" pitchFamily="34" charset="0"/>
            </a:endParaRPr>
          </a:p>
          <a:p>
            <a:pPr lvl="1" algn="just">
              <a:lnSpc>
                <a:spcPct val="90000"/>
              </a:lnSpc>
              <a:spcBef>
                <a:spcPct val="50000"/>
              </a:spcBef>
              <a:buClr>
                <a:srgbClr val="000099"/>
              </a:buClr>
            </a:pPr>
            <a:r>
              <a:rPr lang="en-US" altLang="en-US" sz="800" smtClean="0">
                <a:latin typeface="Arial" panose="020B0604020202020204" pitchFamily="34" charset="0"/>
              </a:rPr>
              <a:t>Matrix Query Language(MQL) -The MQL application uses a command driven interface to all of the above components. The MQL language helps the Business or System Administrator set up and test an eMatrix database quickly and efficiently. The MQL language can be used within the Business Modeler to create custom programs that allow you to tailor eMatrix to your specific business needs.  </a:t>
            </a:r>
          </a:p>
          <a:p>
            <a:pPr eaLnBrk="1" hangingPunct="1"/>
            <a:endParaRPr lang="en-US" altLang="en-US" smtClean="0"/>
          </a:p>
          <a:p>
            <a:pPr lvl="1" algn="just">
              <a:lnSpc>
                <a:spcPct val="90000"/>
              </a:lnSpc>
              <a:spcBef>
                <a:spcPct val="50000"/>
              </a:spcBef>
              <a:buClr>
                <a:srgbClr val="000099"/>
              </a:buClr>
            </a:pPr>
            <a:r>
              <a:rPr lang="en-US" altLang="en-US" sz="800" smtClean="0">
                <a:latin typeface="Arial" panose="020B0604020202020204" pitchFamily="34" charset="0"/>
              </a:rPr>
              <a:t>System Manager-The System Manager application is used to perform activities related to the configuration and maintenance of database storage locations</a:t>
            </a:r>
            <a:r>
              <a:rPr lang="en-US" altLang="en-US" sz="700" smtClean="0">
                <a:latin typeface="Arial" panose="020B0604020202020204" pitchFamily="34" charset="0"/>
              </a:rPr>
              <a:t>. </a:t>
            </a:r>
          </a:p>
          <a:p>
            <a:pPr eaLnBrk="1" hangingPunct="1"/>
            <a:endParaRPr lang="en-US" altLang="en-US" smtClean="0"/>
          </a:p>
        </p:txBody>
      </p:sp>
    </p:spTree>
    <p:extLst>
      <p:ext uri="{BB962C8B-B14F-4D97-AF65-F5344CB8AC3E}">
        <p14:creationId xmlns:p14="http://schemas.microsoft.com/office/powerpoint/2010/main" val="4083663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bstract Page 1 - V6">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004553" y="1558144"/>
            <a:ext cx="11539471" cy="464155"/>
          </a:xfrm>
          <a:prstGeom prst="rect">
            <a:avLst/>
          </a:prstGeom>
        </p:spPr>
        <p:txBody>
          <a:bodyPr/>
          <a:lstStyle>
            <a:lvl1pPr algn="r">
              <a:defRPr sz="3200" baseline="0">
                <a:solidFill>
                  <a:schemeClr val="accent2"/>
                </a:solidFill>
              </a:defRPr>
            </a:lvl1pPr>
          </a:lstStyle>
          <a:p>
            <a:r>
              <a:rPr lang="en-US" dirty="0" smtClean="0"/>
              <a:t>%</a:t>
            </a:r>
            <a:r>
              <a:rPr lang="en-US" dirty="0" err="1" smtClean="0"/>
              <a:t>tag_title</a:t>
            </a:r>
            <a:r>
              <a:rPr lang="en-US" dirty="0" smtClean="0"/>
              <a:t>%</a:t>
            </a:r>
            <a:endParaRPr lang="en-US" dirty="0"/>
          </a:p>
        </p:txBody>
      </p:sp>
      <p:sp>
        <p:nvSpPr>
          <p:cNvPr id="6" name="Text Placeholder 11"/>
          <p:cNvSpPr>
            <a:spLocks noGrp="1"/>
          </p:cNvSpPr>
          <p:nvPr>
            <p:ph type="body" sz="quarter" idx="11" hasCustomPrompt="1"/>
          </p:nvPr>
        </p:nvSpPr>
        <p:spPr>
          <a:xfrm>
            <a:off x="2417745" y="8983847"/>
            <a:ext cx="437836" cy="237421"/>
          </a:xfrm>
        </p:spPr>
        <p:txBody>
          <a:bodyPr/>
          <a:lstStyle>
            <a:lvl1pPr>
              <a:buNone/>
              <a:defRPr sz="1200" b="1">
                <a:solidFill>
                  <a:srgbClr val="002060"/>
                </a:solidFill>
              </a:defRPr>
            </a:lvl1pPr>
          </a:lstStyle>
          <a:p>
            <a:r>
              <a:rPr lang="en-US" dirty="0" smtClean="0"/>
              <a:t>%</a:t>
            </a:r>
            <a:r>
              <a:rPr lang="en-US" dirty="0" err="1" smtClean="0"/>
              <a:t>tag_release</a:t>
            </a:r>
            <a:r>
              <a:rPr lang="en-US" dirty="0" smtClean="0"/>
              <a:t>%</a:t>
            </a:r>
            <a:endParaRPr lang="en-US" dirty="0"/>
          </a:p>
        </p:txBody>
      </p:sp>
      <p:sp>
        <p:nvSpPr>
          <p:cNvPr id="8" name="TextBox 7"/>
          <p:cNvSpPr txBox="1"/>
          <p:nvPr userDrawn="1"/>
        </p:nvSpPr>
        <p:spPr>
          <a:xfrm>
            <a:off x="2208640" y="8939669"/>
            <a:ext cx="309092" cy="276999"/>
          </a:xfrm>
          <a:prstGeom prst="rect">
            <a:avLst/>
          </a:prstGeom>
          <a:noFill/>
        </p:spPr>
        <p:txBody>
          <a:bodyPr wrap="square" rtlCol="0">
            <a:spAutoFit/>
          </a:bodyPr>
          <a:lstStyle/>
          <a:p>
            <a:r>
              <a:rPr lang="en-US" sz="1200" b="1" kern="1200" dirty="0" smtClean="0">
                <a:solidFill>
                  <a:srgbClr val="002060"/>
                </a:solidFill>
                <a:latin typeface="+mn-lt"/>
                <a:ea typeface="+mn-ea"/>
                <a:cs typeface="+mn-cs"/>
              </a:rPr>
              <a:t>R</a:t>
            </a:r>
            <a:endParaRPr lang="en-US" sz="1200" b="1" kern="1200" dirty="0">
              <a:solidFill>
                <a:srgbClr val="002060"/>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ory - With numbering">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3" y="1441611"/>
            <a:ext cx="11594962" cy="7861550"/>
          </a:xfrm>
        </p:spPr>
        <p:txBody>
          <a:bodyPr/>
          <a:lstStyle>
            <a:lvl1pPr>
              <a:defRPr b="0"/>
            </a:lvl1pPr>
          </a:lstStyle>
          <a:p>
            <a:pPr lvl="0"/>
            <a:r>
              <a:rPr lang="en-US" dirty="0" smtClean="0"/>
              <a:t>Click to enter the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ory - With bullet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1" y="1439679"/>
            <a:ext cx="11572956" cy="7863486"/>
          </a:xfrm>
        </p:spPr>
        <p:txBody>
          <a:bodyPr/>
          <a:lstStyle>
            <a:lvl1pPr>
              <a:buSzPct val="100000"/>
              <a:buFontTx/>
              <a:buBlip>
                <a:blip r:embed="rId3"/>
              </a:buBlip>
              <a:defRPr b="0"/>
            </a:lvl1pPr>
            <a:lvl2pPr>
              <a:buFontTx/>
              <a:buBlip>
                <a:blip r:embed="rId4"/>
              </a:buBlip>
              <a:defRPr/>
            </a:lvl2pPr>
            <a:lvl3pPr>
              <a:buSzPct val="90000"/>
              <a:buFontTx/>
              <a:buBlip>
                <a:blip r:embed="rId5"/>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ory - Half page with bullet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
        <p:nvSpPr>
          <p:cNvPr id="9" name="Text Placeholder 8"/>
          <p:cNvSpPr>
            <a:spLocks noGrp="1"/>
          </p:cNvSpPr>
          <p:nvPr>
            <p:ph type="body" sz="quarter" idx="10" hasCustomPrompt="1"/>
          </p:nvPr>
        </p:nvSpPr>
        <p:spPr>
          <a:xfrm>
            <a:off x="982803" y="1439679"/>
            <a:ext cx="5815564" cy="7863486"/>
          </a:xfrm>
        </p:spPr>
        <p:txBody>
          <a:bodyPr/>
          <a:lstStyle>
            <a:lvl1pPr marL="399990" indent="-399990">
              <a:buSzPct val="100000"/>
              <a:buFontTx/>
              <a:buBlip>
                <a:blip r:embed="rId3"/>
              </a:buBlip>
              <a:defRPr sz="1800" b="0"/>
            </a:lvl1pPr>
            <a:lvl2pPr>
              <a:buFontTx/>
              <a:buBlip>
                <a:blip r:embed="rId4"/>
              </a:buBlip>
              <a:defRPr/>
            </a:lvl2pPr>
            <a:lvl3pPr>
              <a:buSzPct val="90000"/>
              <a:buFontTx/>
              <a:buBlip>
                <a:blip r:embed="rId5"/>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entr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984250" y="1441619"/>
            <a:ext cx="11593515" cy="6731889"/>
          </a:xfrm>
        </p:spPr>
        <p:txBody>
          <a:bodyPr/>
          <a:lstStyle>
            <a:lvl1pPr marL="399990" indent="-399990">
              <a:defRPr b="0"/>
            </a:lvl1pPr>
          </a:lstStyle>
          <a:p>
            <a:pPr lvl="0"/>
            <a:r>
              <a:rPr lang="en-US" dirty="0" smtClean="0"/>
              <a:t>Click to enter the text</a:t>
            </a:r>
          </a:p>
          <a:p>
            <a:pPr lvl="1"/>
            <a:r>
              <a:rPr lang="en-US" dirty="0" smtClean="0"/>
              <a:t>Second level</a:t>
            </a:r>
          </a:p>
          <a:p>
            <a:pPr lvl="2"/>
            <a:r>
              <a:rPr lang="en-US" dirty="0" smtClean="0"/>
              <a:t>Third level</a:t>
            </a:r>
          </a:p>
          <a:p>
            <a:pPr lvl="3"/>
            <a:r>
              <a:rPr lang="en-US" dirty="0" smtClean="0"/>
              <a:t>Fourth level</a:t>
            </a:r>
          </a:p>
        </p:txBody>
      </p:sp>
      <p:sp>
        <p:nvSpPr>
          <p:cNvPr id="6" name="Title 1"/>
          <p:cNvSpPr>
            <a:spLocks noGrp="1"/>
          </p:cNvSpPr>
          <p:nvPr>
            <p:ph type="title" hasCustomPrompt="1"/>
          </p:nvPr>
        </p:nvSpPr>
        <p:spPr>
          <a:xfrm>
            <a:off x="1171540" y="410613"/>
            <a:ext cx="11406226" cy="464155"/>
          </a:xfrm>
          <a:prstGeom prst="rect">
            <a:avLst/>
          </a:prstGeom>
        </p:spPr>
        <p:txBody>
          <a:bodyPr lIns="91426" tIns="45713" rIns="91426" bIns="45713"/>
          <a:lstStyle>
            <a:lvl1pPr>
              <a:defRPr sz="2800">
                <a:solidFill>
                  <a:schemeClr val="tx1"/>
                </a:solidFill>
              </a:defRPr>
            </a:lvl1pPr>
          </a:lstStyle>
          <a:p>
            <a:r>
              <a:rPr lang="en-US" dirty="0" smtClean="0"/>
              <a:t>Click to enter the exercise title</a:t>
            </a:r>
            <a:endParaRPr lang="en-US" dirty="0"/>
          </a:p>
        </p:txBody>
      </p:sp>
      <p:sp>
        <p:nvSpPr>
          <p:cNvPr id="11" name="Text Placeholder 8"/>
          <p:cNvSpPr>
            <a:spLocks noGrp="1"/>
          </p:cNvSpPr>
          <p:nvPr>
            <p:ph type="body" sz="quarter" idx="10" hasCustomPrompt="1"/>
          </p:nvPr>
        </p:nvSpPr>
        <p:spPr>
          <a:xfrm>
            <a:off x="1932229" y="86501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xercise overview">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solidFill>
                  <a:schemeClr val="tx1"/>
                </a:solidFill>
              </a:defRPr>
            </a:lvl1pPr>
          </a:lstStyle>
          <a:p>
            <a:r>
              <a:rPr lang="en-US" dirty="0" smtClean="0"/>
              <a:t>Click to enter the exercise overview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rcis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solidFill>
                  <a:schemeClr val="tx1"/>
                </a:solidFill>
              </a:defRPr>
            </a:lvl1pPr>
          </a:lstStyle>
          <a:p>
            <a:r>
              <a:rPr lang="en-US" dirty="0" smtClean="0"/>
              <a:t>Click to enter the exercise title</a:t>
            </a:r>
            <a:endParaRPr lang="en-US" dirty="0"/>
          </a:p>
        </p:txBody>
      </p:sp>
      <p:sp>
        <p:nvSpPr>
          <p:cNvPr id="11" name="Text Placeholder 8"/>
          <p:cNvSpPr>
            <a:spLocks noGrp="1"/>
          </p:cNvSpPr>
          <p:nvPr>
            <p:ph type="body" sz="quarter" idx="11" hasCustomPrompt="1"/>
          </p:nvPr>
        </p:nvSpPr>
        <p:spPr>
          <a:xfrm>
            <a:off x="982804" y="1441611"/>
            <a:ext cx="5815562" cy="7861550"/>
          </a:xfrm>
        </p:spPr>
        <p:txBody>
          <a:bodyPr/>
          <a:lstStyle>
            <a:lvl1pPr marL="399990" indent="-399990">
              <a:buClr>
                <a:schemeClr val="accent2"/>
              </a:buClr>
              <a:defRPr b="0"/>
            </a:lvl1pPr>
            <a:lvl2pPr>
              <a:buClr>
                <a:schemeClr val="accent2"/>
              </a:buClr>
              <a:defRPr/>
            </a:lvl2pPr>
            <a:lvl3pPr>
              <a:buClr>
                <a:schemeClr val="accent2"/>
              </a:buClr>
              <a:defRPr/>
            </a:lvl3pPr>
            <a:lvl4pPr>
              <a:buClr>
                <a:schemeClr val="bg2"/>
              </a:buClr>
              <a:defRPr/>
            </a:lvl4pPr>
          </a:lstStyle>
          <a:p>
            <a:pPr lvl="0"/>
            <a:r>
              <a:rPr lang="en-US" dirty="0" smtClean="0"/>
              <a:t>Click to enter the text</a:t>
            </a:r>
          </a:p>
          <a:p>
            <a:pPr lvl="1"/>
            <a:r>
              <a:rPr lang="en-US" dirty="0" smtClean="0"/>
              <a:t>Second level		</a:t>
            </a:r>
          </a:p>
          <a:p>
            <a:pPr lvl="2"/>
            <a:r>
              <a:rPr lang="en-US" dirty="0" smtClean="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ercise recap">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solidFill>
                  <a:schemeClr val="tx1"/>
                </a:solidFill>
              </a:defRPr>
            </a:lvl1pPr>
          </a:lstStyle>
          <a:p>
            <a:r>
              <a:rPr lang="en-US" dirty="0" smtClean="0"/>
              <a:t>Click to enter the exercise recap title</a:t>
            </a:r>
            <a:endParaRPr lang="en-US" dirty="0"/>
          </a:p>
        </p:txBody>
      </p:sp>
      <p:sp>
        <p:nvSpPr>
          <p:cNvPr id="4" name="Text Placeholder 8"/>
          <p:cNvSpPr>
            <a:spLocks noGrp="1"/>
          </p:cNvSpPr>
          <p:nvPr>
            <p:ph type="body" sz="quarter" idx="11"/>
          </p:nvPr>
        </p:nvSpPr>
        <p:spPr>
          <a:xfrm>
            <a:off x="984250" y="1441622"/>
            <a:ext cx="11593515" cy="7857374"/>
          </a:xfrm>
        </p:spPr>
        <p:txBody>
          <a:bodyPr/>
          <a:lstStyle>
            <a:lvl1pPr marL="399990" indent="-399990">
              <a:buNone/>
              <a:defRPr b="0"/>
            </a:lvl1pPr>
          </a:lstStyle>
          <a:p>
            <a:pPr lvl="0"/>
            <a:endParaRPr lang="en-US" dirty="0"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pic>
        <p:nvPicPr>
          <p:cNvPr id="9" name="Image 13" descr="title_bar.png"/>
          <p:cNvPicPr>
            <a:picLocks noChangeAspect="1"/>
          </p:cNvPicPr>
          <p:nvPr userDrawn="1"/>
        </p:nvPicPr>
        <p:blipFill>
          <a:blip r:embed="rId3" cstate="print"/>
          <a:srcRect r="47820"/>
          <a:stretch>
            <a:fillRect/>
          </a:stretch>
        </p:blipFill>
        <p:spPr>
          <a:xfrm>
            <a:off x="3" y="971038"/>
            <a:ext cx="6811616" cy="1443582"/>
          </a:xfrm>
          <a:prstGeom prst="rect">
            <a:avLst/>
          </a:prstGeom>
        </p:spPr>
      </p:pic>
      <p:sp>
        <p:nvSpPr>
          <p:cNvPr id="11" name="Text Placeholder 26"/>
          <p:cNvSpPr>
            <a:spLocks noGrp="1"/>
          </p:cNvSpPr>
          <p:nvPr>
            <p:ph type="body" sz="quarter" idx="12" hasCustomPrompt="1"/>
          </p:nvPr>
        </p:nvSpPr>
        <p:spPr>
          <a:xfrm>
            <a:off x="1152529" y="1510428"/>
            <a:ext cx="5660395" cy="401586"/>
          </a:xfrm>
        </p:spPr>
        <p:txBody>
          <a:bodyPr/>
          <a:lstStyle>
            <a:lvl1pPr marL="0" indent="0">
              <a:buNone/>
              <a:defRPr lang="en-US" sz="1800" b="1" kern="1200" baseline="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step title</a:t>
            </a:r>
          </a:p>
        </p:txBody>
      </p:sp>
      <p:sp>
        <p:nvSpPr>
          <p:cNvPr id="6" name="Title 1"/>
          <p:cNvSpPr>
            <a:spLocks noGrp="1"/>
          </p:cNvSpPr>
          <p:nvPr>
            <p:ph type="title" hasCustomPrompt="1"/>
          </p:nvPr>
        </p:nvSpPr>
        <p:spPr>
          <a:xfrm>
            <a:off x="1170433" y="463374"/>
            <a:ext cx="11425236" cy="464155"/>
          </a:xfrm>
          <a:prstGeom prst="rect">
            <a:avLst/>
          </a:prstGeom>
        </p:spPr>
        <p:txBody>
          <a:bodyPr lIns="91426" tIns="45713" rIns="91426" bIns="45713"/>
          <a:lstStyle>
            <a:lvl1pPr>
              <a:defRPr sz="2400">
                <a:solidFill>
                  <a:schemeClr val="bg1"/>
                </a:solidFill>
              </a:defRPr>
            </a:lvl1pPr>
          </a:lstStyle>
          <a:p>
            <a:r>
              <a:rPr lang="en-US" dirty="0" smtClean="0"/>
              <a:t>Click to enter the summary title</a:t>
            </a:r>
            <a:endParaRPr lang="en-US" dirty="0"/>
          </a:p>
        </p:txBody>
      </p:sp>
      <p:sp>
        <p:nvSpPr>
          <p:cNvPr id="7" name="Text Placeholder 8"/>
          <p:cNvSpPr>
            <a:spLocks noGrp="1"/>
          </p:cNvSpPr>
          <p:nvPr>
            <p:ph type="body" sz="quarter" idx="10" hasCustomPrompt="1"/>
          </p:nvPr>
        </p:nvSpPr>
        <p:spPr>
          <a:xfrm>
            <a:off x="984252" y="2244488"/>
            <a:ext cx="5828926" cy="7065375"/>
          </a:xfrm>
        </p:spPr>
        <p:txBody>
          <a:bodyPr/>
          <a:lstStyle>
            <a:lvl1pPr marL="399990" indent="-399990">
              <a:buSzPct val="100000"/>
              <a:buFontTx/>
              <a:buBlip>
                <a:blip r:embed="rId4"/>
              </a:buBlip>
              <a:defRPr b="0">
                <a:solidFill>
                  <a:schemeClr val="tx1"/>
                </a:solidFill>
              </a:defRPr>
            </a:lvl1pPr>
            <a:lvl2pPr>
              <a:buFontTx/>
              <a:buBlip>
                <a:blip r:embed="rId5"/>
              </a:buBlip>
              <a:defRPr>
                <a:solidFill>
                  <a:schemeClr val="tx1"/>
                </a:solidFill>
              </a:defRPr>
            </a:lvl2pPr>
            <a:lvl3pPr marL="1715830" indent="-344437">
              <a:buSzPct val="90000"/>
              <a:buFontTx/>
              <a:buBlip>
                <a:blip r:embed="rId6"/>
              </a:buBlip>
              <a:defRPr>
                <a:solidFill>
                  <a:schemeClr val="tx1"/>
                </a:solidFill>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tool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Arrondir un rectangle avec un coin du même côté 13"/>
          <p:cNvSpPr/>
          <p:nvPr userDrawn="1"/>
        </p:nvSpPr>
        <p:spPr>
          <a:xfrm rot="5400000">
            <a:off x="3757464" y="-1258883"/>
            <a:ext cx="488550" cy="5880102"/>
          </a:xfrm>
          <a:prstGeom prst="round2SameRect">
            <a:avLst>
              <a:gd name="adj1" fmla="val 6552"/>
              <a:gd name="adj2" fmla="val 0"/>
            </a:avLst>
          </a:prstGeom>
          <a:gradFill flip="none" rotWithShape="1">
            <a:gsLst>
              <a:gs pos="63000">
                <a:srgbClr val="FFD393">
                  <a:alpha val="74902"/>
                </a:srgbClr>
              </a:gs>
              <a:gs pos="33000">
                <a:srgbClr val="F6A95C">
                  <a:alpha val="83000"/>
                </a:srgbClr>
              </a:gs>
              <a:gs pos="0">
                <a:srgbClr val="FFC88B"/>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5" name="Text Placeholder 26"/>
          <p:cNvSpPr>
            <a:spLocks noGrp="1"/>
          </p:cNvSpPr>
          <p:nvPr>
            <p:ph type="body" sz="quarter" idx="12" hasCustomPrompt="1"/>
          </p:nvPr>
        </p:nvSpPr>
        <p:spPr>
          <a:xfrm>
            <a:off x="1165026" y="1510119"/>
            <a:ext cx="5709162" cy="362566"/>
          </a:xfrm>
        </p:spPr>
        <p:txBody>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tools title</a:t>
            </a:r>
          </a:p>
        </p:txBody>
      </p:sp>
      <p:sp>
        <p:nvSpPr>
          <p:cNvPr id="17" name="Text Placeholder 8"/>
          <p:cNvSpPr>
            <a:spLocks noGrp="1"/>
          </p:cNvSpPr>
          <p:nvPr>
            <p:ph type="body" sz="quarter" idx="10" hasCustomPrompt="1"/>
          </p:nvPr>
        </p:nvSpPr>
        <p:spPr>
          <a:xfrm>
            <a:off x="1511303" y="2244488"/>
            <a:ext cx="5301875" cy="7065375"/>
          </a:xfrm>
        </p:spPr>
        <p:txBody>
          <a:bodyPr/>
          <a:lstStyle>
            <a:lvl1pPr marL="0" indent="0">
              <a:buSzPct val="150000"/>
              <a:buFont typeface="+mj-lt"/>
              <a:buNone/>
              <a:defRPr>
                <a:solidFill>
                  <a:schemeClr val="tx1"/>
                </a:solidFill>
              </a:defRPr>
            </a:lvl1pPr>
            <a:lvl2pPr>
              <a:buFontTx/>
              <a:buBlip>
                <a:blip r:embed="rId3"/>
              </a:buBlip>
              <a:defRPr>
                <a:solidFill>
                  <a:schemeClr val="bg1"/>
                </a:solidFill>
              </a:defRPr>
            </a:lvl2pPr>
            <a:lvl3pPr>
              <a:buSzPct val="90000"/>
              <a:buFontTx/>
              <a:buBlip>
                <a:blip r:embed="rId4"/>
              </a:buBlip>
              <a:defRPr>
                <a:solidFill>
                  <a:schemeClr val="bg1"/>
                </a:solidFill>
              </a:defRPr>
            </a:lvl3pPr>
          </a:lstStyle>
          <a:p>
            <a:pPr lvl="0"/>
            <a:r>
              <a:rPr lang="en-US" dirty="0" smtClean="0"/>
              <a:t>Click to enter the text</a:t>
            </a:r>
          </a:p>
        </p:txBody>
      </p:sp>
      <p:sp>
        <p:nvSpPr>
          <p:cNvPr id="12" name="Title 1"/>
          <p:cNvSpPr>
            <a:spLocks noGrp="1"/>
          </p:cNvSpPr>
          <p:nvPr>
            <p:ph type="title" hasCustomPrompt="1"/>
          </p:nvPr>
        </p:nvSpPr>
        <p:spPr>
          <a:xfrm>
            <a:off x="1170433" y="463374"/>
            <a:ext cx="11425236" cy="464155"/>
          </a:xfrm>
          <a:prstGeom prst="rect">
            <a:avLst/>
          </a:prstGeom>
        </p:spPr>
        <p:txBody>
          <a:bodyPr lIns="91426" tIns="45713" rIns="91426" bIns="45713"/>
          <a:lstStyle>
            <a:lvl1pPr marL="0" marR="0" indent="0" algn="l" defTabSz="1288856" rtl="0" eaLnBrk="1" fontAlgn="base" latinLnBrk="0" hangingPunct="1">
              <a:lnSpc>
                <a:spcPct val="100000"/>
              </a:lnSpc>
              <a:spcBef>
                <a:spcPct val="0"/>
              </a:spcBef>
              <a:spcAft>
                <a:spcPct val="0"/>
              </a:spcAft>
              <a:buClrTx/>
              <a:buSzTx/>
              <a:buFontTx/>
              <a:buNone/>
              <a:tabLst/>
              <a:defRPr lang="en-US" sz="2400">
                <a:solidFill>
                  <a:schemeClr val="bg1"/>
                </a:solidFill>
              </a:defRPr>
            </a:lvl1pPr>
          </a:lstStyle>
          <a:p>
            <a:r>
              <a:rPr lang="en-US" dirty="0" smtClean="0"/>
              <a:t>Click to enter the main tools slide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cu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1" name="Arrondir un rectangle avec un coin du même côté 3"/>
          <p:cNvSpPr/>
          <p:nvPr userDrawn="1"/>
        </p:nvSpPr>
        <p:spPr>
          <a:xfrm rot="5400000">
            <a:off x="-2011321" y="4479985"/>
            <a:ext cx="7418790" cy="1427644"/>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shortcut slide title</a:t>
            </a:r>
            <a:endParaRPr lang="en-US" dirty="0"/>
          </a:p>
        </p:txBody>
      </p:sp>
      <p:sp>
        <p:nvSpPr>
          <p:cNvPr id="7" name="Arrondir un rectangle avec un coin du même côté 6"/>
          <p:cNvSpPr/>
          <p:nvPr userDrawn="1"/>
        </p:nvSpPr>
        <p:spPr>
          <a:xfrm rot="5400000">
            <a:off x="4053930" y="3710639"/>
            <a:ext cx="7392503" cy="2940050"/>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graphicFrame>
        <p:nvGraphicFramePr>
          <p:cNvPr id="14" name="Table 13"/>
          <p:cNvGraphicFramePr>
            <a:graphicFrameLocks noGrp="1"/>
          </p:cNvGraphicFramePr>
          <p:nvPr userDrawn="1"/>
        </p:nvGraphicFramePr>
        <p:xfrm>
          <a:off x="1019358" y="1682988"/>
          <a:ext cx="5002354" cy="378382"/>
        </p:xfrm>
        <a:graphic>
          <a:graphicData uri="http://schemas.openxmlformats.org/drawingml/2006/table">
            <a:tbl>
              <a:tblPr firstRow="1" bandRow="1">
                <a:tableStyleId>{2D5ABB26-0587-4C30-8999-92F81FD0307C}</a:tableStyleId>
              </a:tblPr>
              <a:tblGrid>
                <a:gridCol w="1376112"/>
                <a:gridCol w="3626242"/>
              </a:tblGrid>
              <a:tr h="378382">
                <a:tc>
                  <a:txBody>
                    <a:bodyPr/>
                    <a:lstStyle/>
                    <a:p>
                      <a:endParaRPr lang="en-US" sz="1800" b="1" dirty="0">
                        <a:solidFill>
                          <a:schemeClr val="accent2"/>
                        </a:solidFill>
                      </a:endParaRPr>
                    </a:p>
                  </a:txBody>
                  <a:tcPr marT="46825" marB="46825"/>
                </a:tc>
                <a:tc>
                  <a:txBody>
                    <a:bodyPr/>
                    <a:lstStyle/>
                    <a:p>
                      <a:pPr marL="0" marR="0" indent="0" algn="l" defTabSz="1290584"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marT="46825" marB="46825"/>
                </a:tc>
              </a:tr>
            </a:tbl>
          </a:graphicData>
        </a:graphic>
      </p:graphicFrame>
      <p:graphicFrame>
        <p:nvGraphicFramePr>
          <p:cNvPr id="15" name="Table 14"/>
          <p:cNvGraphicFramePr>
            <a:graphicFrameLocks noGrp="1"/>
          </p:cNvGraphicFramePr>
          <p:nvPr userDrawn="1"/>
        </p:nvGraphicFramePr>
        <p:xfrm>
          <a:off x="6333107" y="1682988"/>
          <a:ext cx="6092791" cy="378382"/>
        </p:xfrm>
        <a:graphic>
          <a:graphicData uri="http://schemas.openxmlformats.org/drawingml/2006/table">
            <a:tbl>
              <a:tblPr firstRow="1" bandRow="1">
                <a:tableStyleId>{2D5ABB26-0587-4C30-8999-92F81FD0307C}</a:tableStyleId>
              </a:tblPr>
              <a:tblGrid>
                <a:gridCol w="2862408"/>
                <a:gridCol w="3230383"/>
              </a:tblGrid>
              <a:tr h="378382">
                <a:tc>
                  <a:txBody>
                    <a:bodyPr/>
                    <a:lstStyle/>
                    <a:p>
                      <a:endParaRPr lang="en-US" sz="1800" b="1" dirty="0">
                        <a:solidFill>
                          <a:schemeClr val="accent2"/>
                        </a:solidFill>
                      </a:endParaRPr>
                    </a:p>
                  </a:txBody>
                  <a:tcPr marT="46825" marB="46825"/>
                </a:tc>
                <a:tc>
                  <a:txBody>
                    <a:bodyPr/>
                    <a:lstStyle/>
                    <a:p>
                      <a:pPr marL="0" marR="0" indent="0" algn="l" defTabSz="1290584" rtl="0" eaLnBrk="1" fontAlgn="auto" latinLnBrk="0" hangingPunct="1">
                        <a:lnSpc>
                          <a:spcPct val="100000"/>
                        </a:lnSpc>
                        <a:spcBef>
                          <a:spcPts val="0"/>
                        </a:spcBef>
                        <a:spcAft>
                          <a:spcPts val="0"/>
                        </a:spcAft>
                        <a:buClrTx/>
                        <a:buSzTx/>
                        <a:buFontTx/>
                        <a:buNone/>
                        <a:tabLst/>
                        <a:defRPr/>
                      </a:pPr>
                      <a:endParaRPr lang="en-US" sz="1800" b="0" dirty="0" smtClean="0">
                        <a:solidFill>
                          <a:schemeClr val="tx1"/>
                        </a:solidFill>
                      </a:endParaRPr>
                    </a:p>
                  </a:txBody>
                  <a:tcPr marT="46825" marB="46825"/>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tract Page 1 - V5">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004553" y="1558144"/>
            <a:ext cx="11539471" cy="464155"/>
          </a:xfrm>
          <a:prstGeom prst="rect">
            <a:avLst/>
          </a:prstGeom>
        </p:spPr>
        <p:txBody>
          <a:bodyPr/>
          <a:lstStyle>
            <a:lvl1pPr algn="r">
              <a:defRPr sz="3200" baseline="0">
                <a:solidFill>
                  <a:schemeClr val="accent2"/>
                </a:solidFill>
              </a:defRPr>
            </a:lvl1pPr>
          </a:lstStyle>
          <a:p>
            <a:r>
              <a:rPr lang="en-US" dirty="0" smtClean="0"/>
              <a:t>%</a:t>
            </a:r>
            <a:r>
              <a:rPr lang="en-US" dirty="0" err="1" smtClean="0"/>
              <a:t>tag_title</a:t>
            </a:r>
            <a:r>
              <a:rPr lang="en-US" dirty="0" smtClean="0"/>
              <a:t>%</a:t>
            </a:r>
            <a:endParaRPr lang="en-US" dirty="0"/>
          </a:p>
        </p:txBody>
      </p:sp>
      <p:sp>
        <p:nvSpPr>
          <p:cNvPr id="6" name="Text Placeholder 5"/>
          <p:cNvSpPr>
            <a:spLocks noGrp="1"/>
          </p:cNvSpPr>
          <p:nvPr>
            <p:ph type="body" sz="quarter" idx="10" hasCustomPrompt="1"/>
          </p:nvPr>
        </p:nvSpPr>
        <p:spPr>
          <a:xfrm>
            <a:off x="656823" y="8949085"/>
            <a:ext cx="5165725" cy="385094"/>
          </a:xfrm>
        </p:spPr>
        <p:txBody>
          <a:bodyPr/>
          <a:lstStyle>
            <a:lvl1pPr algn="l" defTabSz="1289050" rtl="0" fontAlgn="base">
              <a:spcBef>
                <a:spcPct val="0"/>
              </a:spcBef>
              <a:spcAft>
                <a:spcPct val="0"/>
              </a:spcAft>
              <a:buNone/>
              <a:defRPr lang="en-US" sz="2200" b="1" kern="1200" dirty="0" smtClean="0">
                <a:solidFill>
                  <a:schemeClr val="tx1"/>
                </a:solidFill>
                <a:latin typeface="Arial" charset="0"/>
                <a:ea typeface="+mn-ea"/>
                <a:cs typeface="Arial" charset="0"/>
              </a:defRPr>
            </a:lvl1pPr>
          </a:lstStyle>
          <a:p>
            <a:pPr lvl="0"/>
            <a:r>
              <a:rPr lang="en-US" dirty="0" smtClean="0"/>
              <a:t>%</a:t>
            </a:r>
            <a:r>
              <a:rPr lang="en-US" dirty="0" err="1" smtClean="0"/>
              <a:t>tag_version</a:t>
            </a:r>
            <a:r>
              <a:rPr lang="en-US" dirty="0" smtClean="0"/>
              <a: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lossary">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11" name="Arrondir un rectangle avec un coin du même côté 6"/>
          <p:cNvSpPr/>
          <p:nvPr userDrawn="1"/>
        </p:nvSpPr>
        <p:spPr>
          <a:xfrm rot="5400000">
            <a:off x="5566331" y="2647303"/>
            <a:ext cx="7894510" cy="5456921"/>
          </a:xfrm>
          <a:prstGeom prst="round2SameRect">
            <a:avLst>
              <a:gd name="adj1" fmla="val 2300"/>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0" name="Arrondir un rectangle avec un coin du même côté 6"/>
          <p:cNvSpPr/>
          <p:nvPr userDrawn="1"/>
        </p:nvSpPr>
        <p:spPr>
          <a:xfrm rot="5400000">
            <a:off x="-233970" y="2647303"/>
            <a:ext cx="7894510" cy="5456921"/>
          </a:xfrm>
          <a:prstGeom prst="round2SameRect">
            <a:avLst>
              <a:gd name="adj1" fmla="val 2300"/>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t" anchorCtr="0"/>
          <a:lstStyle/>
          <a:p>
            <a:pPr algn="ctr" defTabSz="1290390" fontAlgn="auto">
              <a:spcBef>
                <a:spcPts val="0"/>
              </a:spcBef>
              <a:spcAft>
                <a:spcPts val="0"/>
              </a:spcAft>
              <a:defRPr/>
            </a:pPr>
            <a:endParaRPr lang="fr-FR" dirty="0"/>
          </a:p>
        </p:txBody>
      </p:sp>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Click to enter the glossary slide title</a:t>
            </a:r>
            <a:endParaRPr lang="en-US" dirty="0"/>
          </a:p>
        </p:txBody>
      </p:sp>
      <p:sp>
        <p:nvSpPr>
          <p:cNvPr id="9" name="Text Placeholder 8"/>
          <p:cNvSpPr>
            <a:spLocks noGrp="1"/>
          </p:cNvSpPr>
          <p:nvPr>
            <p:ph type="body" sz="quarter" idx="10" hasCustomPrompt="1"/>
          </p:nvPr>
        </p:nvSpPr>
        <p:spPr>
          <a:xfrm>
            <a:off x="982808" y="1441611"/>
            <a:ext cx="5444501" cy="7861550"/>
          </a:xfrm>
        </p:spPr>
        <p:txBody>
          <a:bodyPr wrap="square" lIns="91440" tIns="45720" rIns="91440" bIns="45720"/>
          <a:lstStyle>
            <a:lvl1pPr marL="0" indent="0">
              <a:buFont typeface="+mj-lt"/>
              <a:buNone/>
              <a:defRPr b="0" baseline="0"/>
            </a:lvl1pPr>
          </a:lstStyle>
          <a:p>
            <a:pPr lvl="0"/>
            <a:r>
              <a:rPr lang="en-US" dirty="0" smtClean="0"/>
              <a:t>Click to enter the text</a:t>
            </a:r>
          </a:p>
        </p:txBody>
      </p:sp>
      <p:sp>
        <p:nvSpPr>
          <p:cNvPr id="13" name="Text Placeholder 8"/>
          <p:cNvSpPr>
            <a:spLocks noGrp="1"/>
          </p:cNvSpPr>
          <p:nvPr>
            <p:ph type="body" sz="quarter" idx="14" hasCustomPrompt="1"/>
          </p:nvPr>
        </p:nvSpPr>
        <p:spPr>
          <a:xfrm>
            <a:off x="6787261" y="1441611"/>
            <a:ext cx="5444501" cy="7861550"/>
          </a:xfrm>
        </p:spPr>
        <p:txBody>
          <a:bodyPr vert="horz" wrap="square" lIns="91440" tIns="45720" rIns="91440" bIns="45720" anchor="t" anchorCtr="0"/>
          <a:lstStyle>
            <a:lvl1pPr marL="0" indent="0">
              <a:buFont typeface="+mj-lt"/>
              <a:buNone/>
              <a:defRPr b="0" baseline="0"/>
            </a:lvl1pPr>
          </a:lstStyle>
          <a:p>
            <a:pPr lvl="0"/>
            <a:r>
              <a:rPr lang="en-US" dirty="0" smtClean="0"/>
              <a:t>Click to enter the text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slide 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olbox 2">
    <p:spTree>
      <p:nvGrpSpPr>
        <p:cNvPr id="1" name=""/>
        <p:cNvGrpSpPr/>
        <p:nvPr/>
      </p:nvGrpSpPr>
      <p:grpSpPr>
        <a:xfrm>
          <a:off x="0" y="0"/>
          <a:ext cx="0" cy="0"/>
          <a:chOff x="0" y="0"/>
          <a:chExt cx="0" cy="0"/>
        </a:xfrm>
      </p:grpSpPr>
      <p:pic>
        <p:nvPicPr>
          <p:cNvPr id="3074" name="Picture 2" descr="E:\users\qpz\V6_Templates\Images\Elements\clock_orange.png"/>
          <p:cNvPicPr>
            <a:picLocks noChangeArrowheads="1"/>
          </p:cNvPicPr>
          <p:nvPr userDrawn="1"/>
        </p:nvPicPr>
        <p:blipFill>
          <a:blip r:embed="rId2" cstate="print"/>
          <a:srcRect/>
          <a:stretch>
            <a:fillRect/>
          </a:stretch>
        </p:blipFill>
        <p:spPr bwMode="auto">
          <a:xfrm>
            <a:off x="750888" y="8249681"/>
            <a:ext cx="2655238" cy="1137778"/>
          </a:xfrm>
          <a:prstGeom prst="rect">
            <a:avLst/>
          </a:prstGeom>
          <a:noFill/>
        </p:spPr>
      </p:pic>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solidFill>
                  <a:schemeClr val="tx1"/>
                </a:solidFill>
              </a:defRPr>
            </a:lvl1pPr>
          </a:lstStyle>
          <a:p>
            <a:r>
              <a:rPr lang="en-US" dirty="0" smtClean="0"/>
              <a:t>Toolbox 1: Elements</a:t>
            </a:r>
            <a:endParaRPr lang="en-US" dirty="0"/>
          </a:p>
        </p:txBody>
      </p:sp>
      <p:grpSp>
        <p:nvGrpSpPr>
          <p:cNvPr id="3" name="Groupe 12"/>
          <p:cNvGrpSpPr/>
          <p:nvPr userDrawn="1"/>
        </p:nvGrpSpPr>
        <p:grpSpPr>
          <a:xfrm>
            <a:off x="7589221" y="3401980"/>
            <a:ext cx="3648321" cy="1795250"/>
            <a:chOff x="7753350" y="1637760"/>
            <a:chExt cx="5010150" cy="7658647"/>
          </a:xfrm>
          <a:effectLst>
            <a:outerShdw blurRad="190500" dist="63500" dir="5100000" sx="102000" sy="102000" algn="tl" rotWithShape="0">
              <a:prstClr val="black">
                <a:alpha val="27000"/>
              </a:prstClr>
            </a:outerShdw>
          </a:effectLst>
        </p:grpSpPr>
        <p:sp>
          <p:nvSpPr>
            <p:cNvPr id="10" name="Rectangle à coins arrondis 27"/>
            <p:cNvSpPr/>
            <p:nvPr/>
          </p:nvSpPr>
          <p:spPr>
            <a:xfrm>
              <a:off x="7753350" y="1637760"/>
              <a:ext cx="5010150" cy="7658647"/>
            </a:xfrm>
            <a:prstGeom prst="roundRect">
              <a:avLst>
                <a:gd name="adj" fmla="val 3659"/>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solidFill>
                  <a:schemeClr val="tx1"/>
                </a:solidFill>
              </a:endParaRPr>
            </a:p>
          </p:txBody>
        </p:sp>
        <p:sp>
          <p:nvSpPr>
            <p:cNvPr id="11" name="Rectangle à coins arrondis 42"/>
            <p:cNvSpPr/>
            <p:nvPr/>
          </p:nvSpPr>
          <p:spPr>
            <a:xfrm>
              <a:off x="7917940" y="2306194"/>
              <a:ext cx="4639810" cy="6408417"/>
            </a:xfrm>
            <a:prstGeom prst="roundRect">
              <a:avLst>
                <a:gd name="adj" fmla="val 3659"/>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solidFill>
                  <a:schemeClr val="tx1"/>
                </a:solidFill>
              </a:endParaRPr>
            </a:p>
          </p:txBody>
        </p:sp>
      </p:grpSp>
      <p:sp>
        <p:nvSpPr>
          <p:cNvPr id="71" name="Oval 29"/>
          <p:cNvSpPr/>
          <p:nvPr/>
        </p:nvSpPr>
        <p:spPr>
          <a:xfrm>
            <a:off x="2641724" y="3810970"/>
            <a:ext cx="464348" cy="475567"/>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800" b="1" dirty="0" smtClean="0">
                <a:solidFill>
                  <a:schemeClr val="accent2"/>
                </a:solidFill>
              </a:rPr>
              <a:t>10b</a:t>
            </a:r>
            <a:endParaRPr lang="en-US" sz="1800" b="1" dirty="0">
              <a:solidFill>
                <a:schemeClr val="accent2"/>
              </a:solidFill>
            </a:endParaRPr>
          </a:p>
        </p:txBody>
      </p:sp>
      <p:sp>
        <p:nvSpPr>
          <p:cNvPr id="74" name="Oval 29"/>
          <p:cNvSpPr/>
          <p:nvPr/>
        </p:nvSpPr>
        <p:spPr>
          <a:xfrm>
            <a:off x="7383241" y="3193389"/>
            <a:ext cx="464348" cy="475567"/>
          </a:xfrm>
          <a:prstGeom prst="ellipse">
            <a:avLst/>
          </a:prstGeom>
          <a:ln>
            <a:solidFill>
              <a:schemeClr val="tx1"/>
            </a:solidFill>
          </a:ln>
        </p:spPr>
        <p:style>
          <a:lnRef idx="1">
            <a:schemeClr val="dk1"/>
          </a:lnRef>
          <a:fillRef idx="2">
            <a:schemeClr val="dk1"/>
          </a:fillRef>
          <a:effectRef idx="1">
            <a:schemeClr val="dk1"/>
          </a:effectRef>
          <a:fontRef idx="minor">
            <a:schemeClr val="dk1"/>
          </a:fontRef>
        </p:style>
        <p:txBody>
          <a:bodyPr wrap="none" lIns="0" tIns="0" rIns="0" bIns="0" rtlCol="0" anchor="ctr" anchorCtr="1"/>
          <a:lstStyle/>
          <a:p>
            <a:pPr algn="ctr"/>
            <a:r>
              <a:rPr lang="en-US" sz="1800" b="1" dirty="0" smtClean="0">
                <a:solidFill>
                  <a:schemeClr val="tx1"/>
                </a:solidFill>
              </a:rPr>
              <a:t>1</a:t>
            </a:r>
            <a:endParaRPr lang="en-US" sz="1800" b="1" dirty="0">
              <a:solidFill>
                <a:schemeClr val="tx1"/>
              </a:solidFill>
            </a:endParaRPr>
          </a:p>
        </p:txBody>
      </p:sp>
      <p:grpSp>
        <p:nvGrpSpPr>
          <p:cNvPr id="28" name="Group 27"/>
          <p:cNvGrpSpPr/>
          <p:nvPr userDrawn="1"/>
        </p:nvGrpSpPr>
        <p:grpSpPr>
          <a:xfrm>
            <a:off x="987552" y="1741474"/>
            <a:ext cx="4191366" cy="606100"/>
            <a:chOff x="779319" y="2322684"/>
            <a:chExt cx="4191366" cy="591801"/>
          </a:xfrm>
        </p:grpSpPr>
        <p:sp>
          <p:nvSpPr>
            <p:cNvPr id="35" name="Rectangle à coins arrondis 23"/>
            <p:cNvSpPr/>
            <p:nvPr userDrawn="1"/>
          </p:nvSpPr>
          <p:spPr>
            <a:xfrm rot="10800000" flipV="1">
              <a:off x="1728432" y="2362941"/>
              <a:ext cx="3242253" cy="408623"/>
            </a:xfrm>
            <a:prstGeom prst="wedgeRoundRectCallout">
              <a:avLst>
                <a:gd name="adj1" fmla="val 62495"/>
                <a:gd name="adj2" fmla="val -4832"/>
                <a:gd name="adj3" fmla="val 16667"/>
              </a:avLst>
            </a:prstGeom>
            <a:solidFill>
              <a:srgbClr val="EEEDF3"/>
            </a:solidFill>
            <a:ln w="3175" cap="flat" cmpd="sng" algn="ctr">
              <a:solidFill>
                <a:srgbClr val="FFFFFF">
                  <a:shade val="50000"/>
                </a:srgbClr>
              </a:solidFill>
              <a:prstDash val="solid"/>
            </a:ln>
            <a:effectLst/>
          </p:spPr>
          <p:txBody>
            <a:bodyPr lIns="91440" tIns="45720" rIns="91440" bIns="45720" rtlCol="0" anchor="ctr">
              <a:spAutoFit/>
            </a:bodyPr>
            <a:lstStyle/>
            <a:p>
              <a:pPr marL="0" marR="0" lvl="0" indent="0" algn="ctr" defTabSz="1288856" rtl="0" eaLnBrk="1" fontAlgn="base" latinLnBrk="0" hangingPunct="1">
                <a:lnSpc>
                  <a:spcPct val="100000"/>
                </a:lnSpc>
                <a:spcBef>
                  <a:spcPct val="0"/>
                </a:spcBef>
                <a:spcAft>
                  <a:spcPct val="0"/>
                </a:spcAft>
                <a:buClrTx/>
                <a:buSzTx/>
                <a:buFontTx/>
                <a:buNone/>
                <a:tabLst/>
                <a:defRPr/>
              </a:pPr>
              <a:r>
                <a:rPr lang="en-US" sz="1800" b="0" noProof="0" dirty="0" smtClean="0">
                  <a:solidFill>
                    <a:schemeClr val="accent2"/>
                  </a:solidFill>
                  <a:latin typeface="Arial" pitchFamily="34" charset="0"/>
                  <a:cs typeface="Arial" pitchFamily="34" charset="0"/>
                </a:rPr>
                <a:t>Enter the</a:t>
              </a:r>
              <a:r>
                <a:rPr lang="en-US" sz="1800" b="0" baseline="0" noProof="0" dirty="0" smtClean="0">
                  <a:solidFill>
                    <a:schemeClr val="accent2"/>
                  </a:solidFill>
                  <a:latin typeface="Arial" pitchFamily="34" charset="0"/>
                  <a:cs typeface="Arial" pitchFamily="34" charset="0"/>
                </a:rPr>
                <a:t> tips</a:t>
              </a:r>
              <a:endParaRPr lang="en-US" sz="1800" b="0" noProof="0" dirty="0" smtClean="0">
                <a:solidFill>
                  <a:schemeClr val="accent2"/>
                </a:solidFill>
                <a:latin typeface="Arial" pitchFamily="34" charset="0"/>
                <a:cs typeface="Arial" pitchFamily="34" charset="0"/>
              </a:endParaRPr>
            </a:p>
          </p:txBody>
        </p:sp>
        <p:pic>
          <p:nvPicPr>
            <p:cNvPr id="38" name="Image 21" descr="personage qui montre.png"/>
            <p:cNvPicPr>
              <a:picLocks noChangeAspect="1"/>
            </p:cNvPicPr>
            <p:nvPr/>
          </p:nvPicPr>
          <p:blipFill>
            <a:blip r:embed="rId3" cstate="print"/>
            <a:stretch>
              <a:fillRect/>
            </a:stretch>
          </p:blipFill>
          <p:spPr>
            <a:xfrm>
              <a:off x="779319" y="2322684"/>
              <a:ext cx="718989" cy="591801"/>
            </a:xfrm>
            <a:prstGeom prst="rect">
              <a:avLst/>
            </a:prstGeom>
          </p:spPr>
        </p:pic>
      </p:grpSp>
      <p:sp>
        <p:nvSpPr>
          <p:cNvPr id="53" name="Oval 29"/>
          <p:cNvSpPr>
            <a:spLocks noChangeAspect="1"/>
          </p:cNvSpPr>
          <p:nvPr userDrawn="1"/>
        </p:nvSpPr>
        <p:spPr>
          <a:xfrm>
            <a:off x="980794" y="3810970"/>
            <a:ext cx="464348" cy="475567"/>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800" b="1" dirty="0" smtClean="0">
                <a:solidFill>
                  <a:schemeClr val="accent2"/>
                </a:solidFill>
              </a:rPr>
              <a:t>1</a:t>
            </a:r>
            <a:endParaRPr lang="en-US" sz="1800" b="1" dirty="0">
              <a:solidFill>
                <a:schemeClr val="accent2"/>
              </a:solidFill>
            </a:endParaRPr>
          </a:p>
        </p:txBody>
      </p:sp>
      <p:cxnSp>
        <p:nvCxnSpPr>
          <p:cNvPr id="37" name="AutoShape 30"/>
          <p:cNvCxnSpPr>
            <a:cxnSpLocks noChangeShapeType="1"/>
          </p:cNvCxnSpPr>
          <p:nvPr userDrawn="1"/>
        </p:nvCxnSpPr>
        <p:spPr bwMode="auto">
          <a:xfrm>
            <a:off x="980795" y="4974183"/>
            <a:ext cx="1838583" cy="0"/>
          </a:xfrm>
          <a:prstGeom prst="straightConnector1">
            <a:avLst/>
          </a:prstGeom>
          <a:noFill/>
          <a:ln w="28575">
            <a:solidFill>
              <a:srgbClr val="F28411"/>
            </a:solidFill>
            <a:round/>
            <a:headEnd/>
            <a:tailEnd type="triangle" w="lg" len="lg"/>
          </a:ln>
          <a:effectLst/>
        </p:spPr>
      </p:cxnSp>
      <p:sp>
        <p:nvSpPr>
          <p:cNvPr id="79" name="Arrondir un rectangle avec un coin du même côté 13"/>
          <p:cNvSpPr/>
          <p:nvPr userDrawn="1"/>
        </p:nvSpPr>
        <p:spPr>
          <a:xfrm rot="5400000">
            <a:off x="3757464" y="2835747"/>
            <a:ext cx="488550" cy="5880102"/>
          </a:xfrm>
          <a:prstGeom prst="round2SameRect">
            <a:avLst>
              <a:gd name="adj1" fmla="val 6552"/>
              <a:gd name="adj2" fmla="val 0"/>
            </a:avLst>
          </a:prstGeom>
          <a:gradFill flip="none" rotWithShape="1">
            <a:gsLst>
              <a:gs pos="63000">
                <a:srgbClr val="FFD393">
                  <a:alpha val="74902"/>
                </a:srgbClr>
              </a:gs>
              <a:gs pos="33000">
                <a:srgbClr val="F6A95C">
                  <a:alpha val="83000"/>
                </a:srgbClr>
              </a:gs>
              <a:gs pos="0">
                <a:srgbClr val="FFC88B"/>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pic>
        <p:nvPicPr>
          <p:cNvPr id="31" name="Picture 3" descr="E:\users\qpz\V6_Templates\Images\Bullets\tips.png"/>
          <p:cNvPicPr>
            <a:picLocks noChangeAspect="1" noChangeArrowheads="1"/>
          </p:cNvPicPr>
          <p:nvPr userDrawn="1"/>
        </p:nvPicPr>
        <p:blipFill>
          <a:blip r:embed="rId4" cstate="print"/>
          <a:srcRect/>
          <a:stretch>
            <a:fillRect/>
          </a:stretch>
        </p:blipFill>
        <p:spPr bwMode="auto">
          <a:xfrm>
            <a:off x="7413645" y="5575845"/>
            <a:ext cx="367022" cy="361148"/>
          </a:xfrm>
          <a:prstGeom prst="rect">
            <a:avLst/>
          </a:prstGeom>
          <a:noFill/>
        </p:spPr>
      </p:pic>
      <p:sp>
        <p:nvSpPr>
          <p:cNvPr id="32" name="Text Placeholder 40"/>
          <p:cNvSpPr txBox="1">
            <a:spLocks/>
          </p:cNvSpPr>
          <p:nvPr userDrawn="1"/>
        </p:nvSpPr>
        <p:spPr>
          <a:xfrm>
            <a:off x="987552" y="3090401"/>
            <a:ext cx="5833662" cy="378257"/>
          </a:xfrm>
          <a:prstGeom prst="rect">
            <a:avLst/>
          </a:prstGeom>
          <a:ln>
            <a:solidFill>
              <a:schemeClr val="tx1"/>
            </a:solidFill>
          </a:ln>
        </p:spPr>
        <p:txBody>
          <a:bodyPr wrap="square" lIns="91440" tIns="45720" rIns="91440" bIns="45720" anchor="t" anchorCtr="0">
            <a:spAutoFit/>
          </a:bodyPr>
          <a:lstStyle>
            <a:lvl1pPr marL="403164" indent="-403164">
              <a:buSzPct val="150000"/>
              <a:buFontTx/>
              <a:buBlip>
                <a:blip r:embed="rId5"/>
              </a:buBlip>
              <a:defRPr b="0">
                <a:solidFill>
                  <a:schemeClr val="tx1"/>
                </a:solidFill>
              </a:defRPr>
            </a:lvl1pPr>
          </a:lstStyle>
          <a:p>
            <a:pPr marL="403164" marR="0" lvl="0" indent="-403164" algn="l" defTabSz="1288856" rtl="0" eaLnBrk="1" fontAlgn="base" latinLnBrk="0" hangingPunct="1">
              <a:lnSpc>
                <a:spcPct val="100000"/>
              </a:lnSpc>
              <a:spcBef>
                <a:spcPct val="20000"/>
              </a:spcBef>
              <a:spcAft>
                <a:spcPct val="0"/>
              </a:spcAft>
              <a:buClrTx/>
              <a:buSzPct val="150000"/>
              <a:buFontTx/>
              <a:buBlip>
                <a:blip r:embed="rId5"/>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edit the text for exercise recap</a:t>
            </a:r>
          </a:p>
        </p:txBody>
      </p:sp>
      <p:sp>
        <p:nvSpPr>
          <p:cNvPr id="34" name="Text Placeholder 26"/>
          <p:cNvSpPr txBox="1">
            <a:spLocks/>
          </p:cNvSpPr>
          <p:nvPr userDrawn="1"/>
        </p:nvSpPr>
        <p:spPr>
          <a:xfrm>
            <a:off x="7826831" y="3642725"/>
            <a:ext cx="3105662" cy="283692"/>
          </a:xfrm>
          <a:prstGeom prst="rect">
            <a:avLst/>
          </a:prstGeom>
        </p:spPr>
        <p:txBody>
          <a:bodyPr lIns="0" tIns="0" rIns="0" bIns="0">
            <a:spAutoFit/>
          </a:bodyPr>
          <a:lstStyle>
            <a:lvl1pPr marL="0" indent="0">
              <a:buNone/>
              <a:defRPr lang="en-US" sz="1800" b="0"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text</a:t>
            </a:r>
          </a:p>
        </p:txBody>
      </p:sp>
      <p:sp>
        <p:nvSpPr>
          <p:cNvPr id="8" name="Arrondir un rectangle avec un coin du même côté 22"/>
          <p:cNvSpPr/>
          <p:nvPr userDrawn="1"/>
        </p:nvSpPr>
        <p:spPr>
          <a:xfrm rot="5400000">
            <a:off x="9334850" y="-48542"/>
            <a:ext cx="1097452" cy="5000661"/>
          </a:xfrm>
          <a:prstGeom prst="round2SameRect">
            <a:avLst>
              <a:gd name="adj1" fmla="val 6552"/>
              <a:gd name="adj2" fmla="val 0"/>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solidFill>
                <a:schemeClr val="tx1"/>
              </a:solidFill>
            </a:endParaRPr>
          </a:p>
        </p:txBody>
      </p:sp>
      <p:sp>
        <p:nvSpPr>
          <p:cNvPr id="36" name="Text Placeholder 26"/>
          <p:cNvSpPr txBox="1">
            <a:spLocks/>
          </p:cNvSpPr>
          <p:nvPr userDrawn="1"/>
        </p:nvSpPr>
        <p:spPr>
          <a:xfrm>
            <a:off x="7620853" y="2030802"/>
            <a:ext cx="4604262" cy="283692"/>
          </a:xfrm>
          <a:prstGeom prst="rect">
            <a:avLst/>
          </a:prstGeom>
        </p:spPr>
        <p:txBody>
          <a:bodyPr lIns="0" tIns="0" rIns="0" bIns="0">
            <a:spAutoFit/>
          </a:bodyPr>
          <a:lstStyle>
            <a:lvl1pPr marL="0" indent="0">
              <a:buNone/>
              <a:defRPr lang="en-US" sz="1800" b="0"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text</a:t>
            </a:r>
          </a:p>
        </p:txBody>
      </p:sp>
      <p:sp>
        <p:nvSpPr>
          <p:cNvPr id="42" name="Text Placeholder 26"/>
          <p:cNvSpPr txBox="1">
            <a:spLocks/>
          </p:cNvSpPr>
          <p:nvPr userDrawn="1"/>
        </p:nvSpPr>
        <p:spPr>
          <a:xfrm>
            <a:off x="8093534" y="5671072"/>
            <a:ext cx="2333171" cy="252170"/>
          </a:xfrm>
          <a:prstGeom prst="rect">
            <a:avLst/>
          </a:prstGeom>
        </p:spPr>
        <p:txBody>
          <a:bodyPr lIns="0" tIns="0" rIns="0" bIns="0" anchor="ctr">
            <a:spAutoFit/>
          </a:bodyPr>
          <a:lstStyle>
            <a:lvl1pPr marL="0" indent="0" algn="ctr">
              <a:buNone/>
              <a:defRPr lang="en-US" sz="1500" b="0" kern="1200" baseline="0" smtClean="0">
                <a:solidFill>
                  <a:schemeClr val="accent2"/>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ctr" defTabSz="1288856" rtl="0" eaLnBrk="1" fontAlgn="base" latinLnBrk="0" hangingPunct="1">
              <a:lnSpc>
                <a:spcPct val="100000"/>
              </a:lnSpc>
              <a:spcBef>
                <a:spcPct val="20000"/>
              </a:spcBef>
              <a:spcAft>
                <a:spcPct val="0"/>
              </a:spcAft>
              <a:buClrTx/>
              <a:buSzTx/>
              <a:buFont typeface="+mj-lt"/>
              <a:buNone/>
              <a:tabLst/>
              <a:defRPr/>
            </a:pPr>
            <a:r>
              <a:rPr kumimoji="0" lang="en-US" sz="1600" b="0" i="0" u="none" strike="noStrike" kern="1200" cap="none" spc="0" normalizeH="0" baseline="0" noProof="0" dirty="0" smtClean="0">
                <a:ln>
                  <a:noFill/>
                </a:ln>
                <a:solidFill>
                  <a:schemeClr val="accent2"/>
                </a:solidFill>
                <a:effectLst/>
                <a:uLnTx/>
                <a:uFillTx/>
                <a:latin typeface="Arial" pitchFamily="34" charset="0"/>
                <a:ea typeface="+mn-ea"/>
                <a:cs typeface="Arial" pitchFamily="34" charset="0"/>
              </a:rPr>
              <a:t>Text for annotations</a:t>
            </a:r>
          </a:p>
        </p:txBody>
      </p:sp>
      <p:sp>
        <p:nvSpPr>
          <p:cNvPr id="44" name="Text Placeholder 26"/>
          <p:cNvSpPr txBox="1">
            <a:spLocks/>
          </p:cNvSpPr>
          <p:nvPr userDrawn="1"/>
        </p:nvSpPr>
        <p:spPr>
          <a:xfrm>
            <a:off x="1152147" y="5617938"/>
            <a:ext cx="5709162" cy="283692"/>
          </a:xfrm>
          <a:prstGeom prst="rect">
            <a:avLst/>
          </a:prstGeom>
        </p:spPr>
        <p:txBody>
          <a:bodyPr lIns="0" tIns="0" rIns="0" bIns="0">
            <a:spAutoFit/>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tools title</a:t>
            </a:r>
          </a:p>
        </p:txBody>
      </p:sp>
      <p:pic>
        <p:nvPicPr>
          <p:cNvPr id="48" name="Image 13" descr="title_bar.png"/>
          <p:cNvPicPr>
            <a:picLocks noChangeAspect="1"/>
          </p:cNvPicPr>
          <p:nvPr userDrawn="1"/>
        </p:nvPicPr>
        <p:blipFill>
          <a:blip r:embed="rId6" cstate="print"/>
          <a:srcRect r="47820"/>
          <a:stretch>
            <a:fillRect/>
          </a:stretch>
        </p:blipFill>
        <p:spPr>
          <a:xfrm>
            <a:off x="3" y="6146775"/>
            <a:ext cx="6811616" cy="1443582"/>
          </a:xfrm>
          <a:prstGeom prst="rect">
            <a:avLst/>
          </a:prstGeom>
        </p:spPr>
      </p:pic>
      <p:sp>
        <p:nvSpPr>
          <p:cNvPr id="51" name="Text Placeholder 26"/>
          <p:cNvSpPr txBox="1">
            <a:spLocks/>
          </p:cNvSpPr>
          <p:nvPr userDrawn="1"/>
        </p:nvSpPr>
        <p:spPr>
          <a:xfrm>
            <a:off x="1158094" y="6698363"/>
            <a:ext cx="5626826" cy="401586"/>
          </a:xfrm>
          <a:prstGeom prst="rect">
            <a:avLst/>
          </a:prstGeom>
        </p:spPr>
        <p:txBody>
          <a:bodyPr lIns="0" tIns="0" rIns="0" bIns="0"/>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marL="0" marR="0" lvl="0" indent="0" algn="l" defTabSz="1288856" rtl="0" eaLnBrk="1" fontAlgn="base" latinLnBrk="0" hangingPunct="1">
              <a:lnSpc>
                <a:spcPct val="100000"/>
              </a:lnSpc>
              <a:spcBef>
                <a:spcPct val="20000"/>
              </a:spcBef>
              <a:spcAft>
                <a:spcPct val="0"/>
              </a:spcAft>
              <a:buClrTx/>
              <a:buSzTx/>
              <a:buFont typeface="+mj-lt"/>
              <a:buNone/>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Click to enter the step title</a:t>
            </a:r>
          </a:p>
        </p:txBody>
      </p:sp>
      <p:sp>
        <p:nvSpPr>
          <p:cNvPr id="26" name="Text Placeholder 8"/>
          <p:cNvSpPr>
            <a:spLocks noGrp="1"/>
          </p:cNvSpPr>
          <p:nvPr>
            <p:ph type="body" sz="quarter" idx="10" hasCustomPrompt="1"/>
          </p:nvPr>
        </p:nvSpPr>
        <p:spPr>
          <a:xfrm>
            <a:off x="1932229" y="86501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olbox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Toolbox 2: Text boxes and table</a:t>
            </a:r>
            <a:endParaRPr lang="en-US" dirty="0"/>
          </a:p>
        </p:txBody>
      </p:sp>
      <p:graphicFrame>
        <p:nvGraphicFramePr>
          <p:cNvPr id="117" name="Tableau 36"/>
          <p:cNvGraphicFramePr>
            <a:graphicFrameLocks noGrp="1"/>
          </p:cNvGraphicFramePr>
          <p:nvPr userDrawn="1"/>
        </p:nvGraphicFramePr>
        <p:xfrm>
          <a:off x="984254" y="6981927"/>
          <a:ext cx="11593513" cy="2346553"/>
        </p:xfrm>
        <a:graphic>
          <a:graphicData uri="http://schemas.openxmlformats.org/drawingml/2006/table">
            <a:tbl>
              <a:tblPr firstRow="1"/>
              <a:tblGrid>
                <a:gridCol w="1706021"/>
                <a:gridCol w="1522133"/>
                <a:gridCol w="3329668"/>
                <a:gridCol w="5035691"/>
              </a:tblGrid>
              <a:tr h="385825">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c>
                  <a:txBody>
                    <a:bodyPr/>
                    <a:lstStyle>
                      <a:defPPr>
                        <a:defRPr lang="fr-FR"/>
                      </a:defPPr>
                      <a:lvl1pPr marL="0" algn="l" defTabSz="1290584" rtl="0" eaLnBrk="1" latinLnBrk="0" hangingPunct="1">
                        <a:defRPr sz="2500" b="1" kern="1200">
                          <a:solidFill>
                            <a:schemeClr val="lt1"/>
                          </a:solidFill>
                          <a:latin typeface="Calibri"/>
                        </a:defRPr>
                      </a:lvl1pPr>
                      <a:lvl2pPr marL="645292" algn="l" defTabSz="1290584" rtl="0" eaLnBrk="1" latinLnBrk="0" hangingPunct="1">
                        <a:defRPr sz="2500" b="1" kern="1200">
                          <a:solidFill>
                            <a:schemeClr val="lt1"/>
                          </a:solidFill>
                          <a:latin typeface="Calibri"/>
                        </a:defRPr>
                      </a:lvl2pPr>
                      <a:lvl3pPr marL="1290584" algn="l" defTabSz="1290584" rtl="0" eaLnBrk="1" latinLnBrk="0" hangingPunct="1">
                        <a:defRPr sz="2500" b="1" kern="1200">
                          <a:solidFill>
                            <a:schemeClr val="lt1"/>
                          </a:solidFill>
                          <a:latin typeface="Calibri"/>
                        </a:defRPr>
                      </a:lvl3pPr>
                      <a:lvl4pPr marL="1935876" algn="l" defTabSz="1290584" rtl="0" eaLnBrk="1" latinLnBrk="0" hangingPunct="1">
                        <a:defRPr sz="2500" b="1" kern="1200">
                          <a:solidFill>
                            <a:schemeClr val="lt1"/>
                          </a:solidFill>
                          <a:latin typeface="Calibri"/>
                        </a:defRPr>
                      </a:lvl4pPr>
                      <a:lvl5pPr marL="2581168" algn="l" defTabSz="1290584" rtl="0" eaLnBrk="1" latinLnBrk="0" hangingPunct="1">
                        <a:defRPr sz="2500" b="1" kern="1200">
                          <a:solidFill>
                            <a:schemeClr val="lt1"/>
                          </a:solidFill>
                          <a:latin typeface="Calibri"/>
                        </a:defRPr>
                      </a:lvl5pPr>
                      <a:lvl6pPr marL="3226460" algn="l" defTabSz="1290584" rtl="0" eaLnBrk="1" latinLnBrk="0" hangingPunct="1">
                        <a:defRPr sz="2500" b="1" kern="1200">
                          <a:solidFill>
                            <a:schemeClr val="lt1"/>
                          </a:solidFill>
                          <a:latin typeface="Calibri"/>
                        </a:defRPr>
                      </a:lvl6pPr>
                      <a:lvl7pPr marL="3871752" algn="l" defTabSz="1290584" rtl="0" eaLnBrk="1" latinLnBrk="0" hangingPunct="1">
                        <a:defRPr sz="2500" b="1" kern="1200">
                          <a:solidFill>
                            <a:schemeClr val="lt1"/>
                          </a:solidFill>
                          <a:latin typeface="Calibri"/>
                        </a:defRPr>
                      </a:lvl7pPr>
                      <a:lvl8pPr marL="4517045" algn="l" defTabSz="1290584" rtl="0" eaLnBrk="1" latinLnBrk="0" hangingPunct="1">
                        <a:defRPr sz="2500" b="1" kern="1200">
                          <a:solidFill>
                            <a:schemeClr val="lt1"/>
                          </a:solidFill>
                          <a:latin typeface="Calibri"/>
                        </a:defRPr>
                      </a:lvl8pPr>
                      <a:lvl9pPr marL="5162337" algn="l" defTabSz="1290584" rtl="0" eaLnBrk="1" latinLnBrk="0" hangingPunct="1">
                        <a:defRPr sz="2500" b="1" kern="1200">
                          <a:solidFill>
                            <a:schemeClr val="lt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b="1" noProof="0" dirty="0" smtClean="0">
                          <a:solidFill>
                            <a:schemeClr val="tx1"/>
                          </a:solidFill>
                          <a:latin typeface="Arial" pitchFamily="34" charset="0"/>
                          <a:cs typeface="Arial" pitchFamily="34" charset="0"/>
                        </a:rPr>
                        <a:t>Title</a:t>
                      </a:r>
                    </a:p>
                  </a:txBody>
                  <a:tcPr marL="50401" marR="50401" marT="52438" marB="5243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3F0077">
                            <a:tint val="66000"/>
                            <a:satMod val="160000"/>
                          </a:srgbClr>
                        </a:gs>
                        <a:gs pos="50000">
                          <a:srgbClr val="3F0077">
                            <a:tint val="44500"/>
                            <a:satMod val="160000"/>
                          </a:srgbClr>
                        </a:gs>
                        <a:gs pos="100000">
                          <a:srgbClr val="3F0077">
                            <a:tint val="23500"/>
                            <a:satMod val="160000"/>
                          </a:srgbClr>
                        </a:gs>
                      </a:gsLst>
                      <a:lin ang="10800000" scaled="1"/>
                      <a:tileRect/>
                    </a:gradFill>
                  </a:tcPr>
                </a:tc>
              </a:tr>
              <a:tr h="1003698">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Text</a:t>
                      </a:r>
                      <a:endParaRPr lang="en-US" sz="1800" noProof="0" dirty="0">
                        <a:ln>
                          <a:noFill/>
                        </a:ln>
                        <a:solidFill>
                          <a:schemeClr val="tx1"/>
                        </a:solidFill>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r>
              <a:tr h="957030">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436" rtl="0" eaLnBrk="1" fontAlgn="auto" latinLnBrk="0" hangingPunct="1">
                        <a:lnSpc>
                          <a:spcPct val="100000"/>
                        </a:lnSpc>
                        <a:spcBef>
                          <a:spcPts val="0"/>
                        </a:spcBef>
                        <a:spcAft>
                          <a:spcPts val="0"/>
                        </a:spcAft>
                        <a:buClrTx/>
                        <a:buSzTx/>
                        <a:buFontTx/>
                        <a:buNone/>
                        <a:tabLst/>
                        <a:defRPr/>
                      </a:pPr>
                      <a:r>
                        <a:rPr lang="en-US" sz="1800" kern="1200" noProof="0" smtClean="0">
                          <a:solidFill>
                            <a:schemeClr val="tx1"/>
                          </a:solidFill>
                          <a:latin typeface="Arial" pitchFamily="34" charset="0"/>
                          <a:cs typeface="Arial" pitchFamily="34" charset="0"/>
                        </a:rPr>
                        <a:t>Text</a:t>
                      </a:r>
                      <a:endParaRPr lang="en-US" sz="1800" noProof="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lang="en-US" sz="1800" kern="1200" noProof="0" dirty="0" smtClean="0">
                          <a:solidFill>
                            <a:schemeClr val="tx1"/>
                          </a:solidFill>
                          <a:latin typeface="Arial" pitchFamily="34" charset="0"/>
                          <a:cs typeface="Arial" pitchFamily="34" charset="0"/>
                        </a:rPr>
                        <a:t>Text</a:t>
                      </a:r>
                      <a:endParaRPr lang="en-US" sz="1800" noProof="0" dirty="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r>
                        <a:rPr lang="en-US" sz="1800" kern="1200" noProof="0" smtClean="0">
                          <a:solidFill>
                            <a:schemeClr val="tx1"/>
                          </a:solidFill>
                          <a:latin typeface="Arial" pitchFamily="34" charset="0"/>
                          <a:cs typeface="Arial" pitchFamily="34" charset="0"/>
                        </a:rPr>
                        <a:t>Text</a:t>
                      </a:r>
                      <a:endParaRPr lang="en-US" sz="1800" noProof="0">
                        <a:ln>
                          <a:solidFill>
                            <a:srgbClr val="FFFFFF"/>
                          </a:solidFill>
                        </a:ln>
                        <a:solidFill>
                          <a:schemeClr val="tx1"/>
                        </a:solidFill>
                        <a:latin typeface="Arial" pitchFamily="34" charset="0"/>
                        <a:cs typeface="Arial" pitchFamily="34" charset="0"/>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c>
                  <a:txBody>
                    <a:bodyPr/>
                    <a:lstStyle>
                      <a:defPPr>
                        <a:defRPr lang="fr-FR"/>
                      </a:defPPr>
                      <a:lvl1pPr marL="0" algn="l" defTabSz="1290584" rtl="0" eaLnBrk="1" latinLnBrk="0" hangingPunct="1">
                        <a:defRPr sz="2500" kern="1200">
                          <a:solidFill>
                            <a:schemeClr val="dk1"/>
                          </a:solidFill>
                          <a:latin typeface="Calibri"/>
                        </a:defRPr>
                      </a:lvl1pPr>
                      <a:lvl2pPr marL="645292" algn="l" defTabSz="1290584" rtl="0" eaLnBrk="1" latinLnBrk="0" hangingPunct="1">
                        <a:defRPr sz="2500" kern="1200">
                          <a:solidFill>
                            <a:schemeClr val="dk1"/>
                          </a:solidFill>
                          <a:latin typeface="Calibri"/>
                        </a:defRPr>
                      </a:lvl2pPr>
                      <a:lvl3pPr marL="1290584" algn="l" defTabSz="1290584" rtl="0" eaLnBrk="1" latinLnBrk="0" hangingPunct="1">
                        <a:defRPr sz="2500" kern="1200">
                          <a:solidFill>
                            <a:schemeClr val="dk1"/>
                          </a:solidFill>
                          <a:latin typeface="Calibri"/>
                        </a:defRPr>
                      </a:lvl3pPr>
                      <a:lvl4pPr marL="1935876" algn="l" defTabSz="1290584" rtl="0" eaLnBrk="1" latinLnBrk="0" hangingPunct="1">
                        <a:defRPr sz="2500" kern="1200">
                          <a:solidFill>
                            <a:schemeClr val="dk1"/>
                          </a:solidFill>
                          <a:latin typeface="Calibri"/>
                        </a:defRPr>
                      </a:lvl4pPr>
                      <a:lvl5pPr marL="2581168" algn="l" defTabSz="1290584" rtl="0" eaLnBrk="1" latinLnBrk="0" hangingPunct="1">
                        <a:defRPr sz="2500" kern="1200">
                          <a:solidFill>
                            <a:schemeClr val="dk1"/>
                          </a:solidFill>
                          <a:latin typeface="Calibri"/>
                        </a:defRPr>
                      </a:lvl5pPr>
                      <a:lvl6pPr marL="3226460" algn="l" defTabSz="1290584" rtl="0" eaLnBrk="1" latinLnBrk="0" hangingPunct="1">
                        <a:defRPr sz="2500" kern="1200">
                          <a:solidFill>
                            <a:schemeClr val="dk1"/>
                          </a:solidFill>
                          <a:latin typeface="Calibri"/>
                        </a:defRPr>
                      </a:lvl6pPr>
                      <a:lvl7pPr marL="3871752" algn="l" defTabSz="1290584" rtl="0" eaLnBrk="1" latinLnBrk="0" hangingPunct="1">
                        <a:defRPr sz="2500" kern="1200">
                          <a:solidFill>
                            <a:schemeClr val="dk1"/>
                          </a:solidFill>
                          <a:latin typeface="Calibri"/>
                        </a:defRPr>
                      </a:lvl7pPr>
                      <a:lvl8pPr marL="4517045" algn="l" defTabSz="1290584" rtl="0" eaLnBrk="1" latinLnBrk="0" hangingPunct="1">
                        <a:defRPr sz="2500" kern="1200">
                          <a:solidFill>
                            <a:schemeClr val="dk1"/>
                          </a:solidFill>
                          <a:latin typeface="Calibri"/>
                        </a:defRPr>
                      </a:lvl8pPr>
                      <a:lvl9pPr marL="5162337" algn="l" defTabSz="1290584" rtl="0" eaLnBrk="1" latinLnBrk="0" hangingPunct="1">
                        <a:defRPr sz="2500" kern="1200">
                          <a:solidFill>
                            <a:schemeClr val="dk1"/>
                          </a:solidFill>
                          <a:latin typeface="Calibri"/>
                        </a:defRPr>
                      </a:lvl9pPr>
                    </a:lstStyle>
                    <a:p>
                      <a:pPr marL="0" marR="0" indent="0" algn="l" defTabSz="12905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Text</a:t>
                      </a:r>
                    </a:p>
                    <a:p>
                      <a:pPr marL="0" marR="0" indent="0" algn="l" defTabSz="1290584" rtl="0" eaLnBrk="1" fontAlgn="auto" latinLnBrk="0" hangingPunct="1">
                        <a:lnSpc>
                          <a:spcPct val="100000"/>
                        </a:lnSpc>
                        <a:spcBef>
                          <a:spcPts val="0"/>
                        </a:spcBef>
                        <a:spcAft>
                          <a:spcPts val="0"/>
                        </a:spcAft>
                        <a:buClrTx/>
                        <a:buSzTx/>
                        <a:buFontTx/>
                        <a:buNone/>
                        <a:tabLst/>
                        <a:defRPr/>
                      </a:pPr>
                      <a:endParaRPr lang="en-US" sz="1800" noProof="0" dirty="0">
                        <a:ln>
                          <a:solidFill>
                            <a:srgbClr val="FFFFFF"/>
                          </a:solidFill>
                        </a:ln>
                        <a:solidFill>
                          <a:schemeClr val="tx1"/>
                        </a:solidFill>
                      </a:endParaRPr>
                    </a:p>
                  </a:txBody>
                  <a:tcPr marL="102402" marR="102402" marT="52438" marB="52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9DE3">
                        <a:tint val="20000"/>
                      </a:srgbClr>
                    </a:solidFill>
                  </a:tcPr>
                </a:tc>
              </a:tr>
            </a:tbl>
          </a:graphicData>
        </a:graphic>
      </p:graphicFrame>
      <p:sp>
        <p:nvSpPr>
          <p:cNvPr id="8" name="Text Placeholder 8"/>
          <p:cNvSpPr txBox="1">
            <a:spLocks/>
          </p:cNvSpPr>
          <p:nvPr userDrawn="1"/>
        </p:nvSpPr>
        <p:spPr>
          <a:xfrm>
            <a:off x="984252" y="2033359"/>
            <a:ext cx="5828926" cy="964552"/>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00000"/>
              <a:buFontTx/>
              <a:buBlip>
                <a:blip r:embed="rId2"/>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a:p>
            <a:pPr marL="1715830" marR="0" lvl="2" indent="-344437" algn="l" defTabSz="1288856" rtl="0" eaLnBrk="1" fontAlgn="base" latinLnBrk="0" hangingPunct="1">
              <a:lnSpc>
                <a:spcPct val="100000"/>
              </a:lnSpc>
              <a:spcBef>
                <a:spcPct val="20000"/>
              </a:spcBef>
              <a:spcAft>
                <a:spcPct val="0"/>
              </a:spcAft>
              <a:buClrTx/>
              <a:buSzPct val="90000"/>
              <a:buFontTx/>
              <a:buBlip>
                <a:blip r:embed="rId4"/>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Third level</a:t>
            </a:r>
          </a:p>
        </p:txBody>
      </p:sp>
      <p:sp>
        <p:nvSpPr>
          <p:cNvPr id="9" name="Text Placeholder 8"/>
          <p:cNvSpPr txBox="1">
            <a:spLocks/>
          </p:cNvSpPr>
          <p:nvPr userDrawn="1"/>
        </p:nvSpPr>
        <p:spPr>
          <a:xfrm>
            <a:off x="984252" y="5001305"/>
            <a:ext cx="5828926" cy="624123"/>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50000"/>
              <a:buFontTx/>
              <a:buBlip>
                <a:blip r:embed="rId5"/>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p:txBody>
      </p:sp>
      <p:sp>
        <p:nvSpPr>
          <p:cNvPr id="10" name="Text Placeholder 8"/>
          <p:cNvSpPr txBox="1">
            <a:spLocks/>
          </p:cNvSpPr>
          <p:nvPr userDrawn="1"/>
        </p:nvSpPr>
        <p:spPr>
          <a:xfrm>
            <a:off x="982802" y="3356966"/>
            <a:ext cx="5837098" cy="1304983"/>
          </a:xfrm>
          <a:prstGeom prst="rect">
            <a:avLst/>
          </a:prstGeom>
        </p:spPr>
        <p:txBody>
          <a:bodyPr lIns="0" tIns="0" rIns="0" bIns="0">
            <a:spAutoFit/>
          </a:bodyPr>
          <a:lstStyle>
            <a:lvl1pPr>
              <a:defRPr b="0"/>
            </a:lvl1pPr>
          </a:lstStyle>
          <a:p>
            <a:pPr marL="401578" marR="0" lvl="0" indent="-401578" algn="l" defTabSz="1288856" rtl="0" eaLnBrk="1" fontAlgn="base" latinLnBrk="0" hangingPunct="1">
              <a:lnSpc>
                <a:spcPct val="100000"/>
              </a:lnSpc>
              <a:spcBef>
                <a:spcPct val="20000"/>
              </a:spcBef>
              <a:spcAft>
                <a:spcPct val="0"/>
              </a:spcAft>
              <a:buClrTx/>
              <a:buSzTx/>
              <a:buFont typeface="+mj-lt"/>
              <a:buAutoNum type="arabi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 typeface="+mj-lt"/>
              <a:buAutoNum type="alphaL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a:p>
            <a:pPr marL="1715830" marR="0" lvl="2" indent="-338087" algn="l" defTabSz="1288856" rtl="0" eaLnBrk="1" fontAlgn="base" latinLnBrk="0" hangingPunct="1">
              <a:lnSpc>
                <a:spcPct val="100000"/>
              </a:lnSpc>
              <a:spcBef>
                <a:spcPct val="20000"/>
              </a:spcBef>
              <a:spcAft>
                <a:spcPct val="0"/>
              </a:spcAft>
              <a:buClrTx/>
              <a:buSzTx/>
              <a:buFont typeface="+mj-lt"/>
              <a:buAutoNum type="romanL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Third level</a:t>
            </a:r>
          </a:p>
          <a:p>
            <a:pPr marL="2285656" marR="0" lvl="3" indent="-341261" algn="l" defTabSz="1288856" rtl="0" eaLnBrk="1" fontAlgn="base" latinLnBrk="0" hangingPunct="1">
              <a:lnSpc>
                <a:spcPct val="100000"/>
              </a:lnSpc>
              <a:spcBef>
                <a:spcPct val="20000"/>
              </a:spcBef>
              <a:spcAft>
                <a:spcPct val="0"/>
              </a:spcAft>
              <a:buClrTx/>
              <a:buSzTx/>
              <a:buFont typeface="+mj-lt"/>
              <a:buAutoNum type="romanU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11" name="Text Placeholder 40"/>
          <p:cNvSpPr txBox="1">
            <a:spLocks/>
          </p:cNvSpPr>
          <p:nvPr userDrawn="1"/>
        </p:nvSpPr>
        <p:spPr>
          <a:xfrm>
            <a:off x="987558" y="1438531"/>
            <a:ext cx="11563263" cy="283692"/>
          </a:xfrm>
          <a:prstGeom prst="rect">
            <a:avLst/>
          </a:prstGeom>
        </p:spPr>
        <p:txBody>
          <a:bodyPr lIns="0" tIns="0" rIns="0" bIns="0">
            <a:spAutoFit/>
          </a:bodyPr>
          <a:lstStyle>
            <a:lvl1pPr>
              <a:buSzPct val="150000"/>
              <a:buFont typeface="Arial" pitchFamily="34" charset="0"/>
              <a:buNone/>
              <a:defRPr b="0"/>
            </a:lvl1pPr>
          </a:lstStyle>
          <a:p>
            <a:pPr marL="0" marR="0" lvl="0" indent="0" algn="l" defTabSz="1288856" rtl="0" eaLnBrk="1" fontAlgn="base" latinLnBrk="0" hangingPunct="1">
              <a:lnSpc>
                <a:spcPct val="100000"/>
              </a:lnSpc>
              <a:spcBef>
                <a:spcPct val="20000"/>
              </a:spcBef>
              <a:spcAft>
                <a:spcPct val="0"/>
              </a:spcAft>
              <a:buClrTx/>
              <a:buSzPct val="150000"/>
              <a:buFont typeface="Arial" pitchFamily="34"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edit the text</a:t>
            </a:r>
          </a:p>
        </p:txBody>
      </p:sp>
      <p:sp>
        <p:nvSpPr>
          <p:cNvPr id="12" name="Text Placeholder 8"/>
          <p:cNvSpPr txBox="1">
            <a:spLocks/>
          </p:cNvSpPr>
          <p:nvPr userDrawn="1"/>
        </p:nvSpPr>
        <p:spPr>
          <a:xfrm>
            <a:off x="984252" y="5990558"/>
            <a:ext cx="5828926" cy="624123"/>
          </a:xfrm>
          <a:prstGeom prst="rect">
            <a:avLst/>
          </a:prstGeom>
        </p:spPr>
        <p:txBody>
          <a:bodyPr lIns="0" tIns="0" rIns="0" bIns="0">
            <a:spAutoFit/>
          </a:bodyPr>
          <a:lstStyle>
            <a:lvl1pPr marL="399990" indent="-399990">
              <a:buSzPct val="100000"/>
              <a:buFontTx/>
              <a:buBlip>
                <a:blip r:embed="rId2"/>
              </a:buBlip>
              <a:defRPr b="0">
                <a:solidFill>
                  <a:schemeClr val="tx1"/>
                </a:solidFill>
              </a:defRPr>
            </a:lvl1pPr>
            <a:lvl2pPr>
              <a:buFontTx/>
              <a:buBlip>
                <a:blip r:embed="rId3"/>
              </a:buBlip>
              <a:defRPr>
                <a:solidFill>
                  <a:schemeClr val="tx1"/>
                </a:solidFill>
              </a:defRPr>
            </a:lvl2pPr>
            <a:lvl3pPr marL="1715830" indent="-344437">
              <a:buSzPct val="90000"/>
              <a:buFontTx/>
              <a:buBlip>
                <a:blip r:embed="rId4"/>
              </a:buBlip>
              <a:defRPr>
                <a:solidFill>
                  <a:schemeClr val="tx1"/>
                </a:solidFill>
              </a:defRPr>
            </a:lvl3pPr>
          </a:lstStyle>
          <a:p>
            <a:pPr marL="399990" marR="0" lvl="0" indent="-399990" algn="l" defTabSz="1288856" rtl="0" eaLnBrk="1" fontAlgn="base" latinLnBrk="0" hangingPunct="1">
              <a:lnSpc>
                <a:spcPct val="100000"/>
              </a:lnSpc>
              <a:spcBef>
                <a:spcPct val="20000"/>
              </a:spcBef>
              <a:spcAft>
                <a:spcPct val="0"/>
              </a:spcAft>
              <a:buClrTx/>
              <a:buSzPct val="100000"/>
              <a:buFont typeface="+mj-lt"/>
              <a:buAutoNum type="alphaUcPeriod"/>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 to enter the text</a:t>
            </a:r>
          </a:p>
          <a:p>
            <a:pPr marL="1030134" marR="0" lvl="1" indent="-347611" algn="l" defTabSz="1288856" rtl="0" eaLnBrk="1" fontAlgn="base" latinLnBrk="0" hangingPunct="1">
              <a:lnSpc>
                <a:spcPct val="100000"/>
              </a:lnSpc>
              <a:spcBef>
                <a:spcPct val="20000"/>
              </a:spcBef>
              <a:spcAft>
                <a:spcPct val="0"/>
              </a:spcAft>
              <a:buClrTx/>
              <a:buSzTx/>
              <a:buFontTx/>
              <a:buBlip>
                <a:blip r:embed="rId3"/>
              </a:buBlip>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Second level</a:t>
            </a:r>
          </a:p>
        </p:txBody>
      </p:sp>
      <p:sp>
        <p:nvSpPr>
          <p:cNvPr id="14" name="Oval 29"/>
          <p:cNvSpPr/>
          <p:nvPr userDrawn="1"/>
        </p:nvSpPr>
        <p:spPr>
          <a:xfrm>
            <a:off x="7057095" y="7467067"/>
            <a:ext cx="359432" cy="368116"/>
          </a:xfrm>
          <a:prstGeom prst="ellipse">
            <a:avLst/>
          </a:prstGeom>
          <a:ln/>
        </p:spPr>
        <p:style>
          <a:lnRef idx="1">
            <a:schemeClr val="accent2"/>
          </a:lnRef>
          <a:fillRef idx="2">
            <a:schemeClr val="accent2"/>
          </a:fillRef>
          <a:effectRef idx="1">
            <a:schemeClr val="accent2"/>
          </a:effectRef>
          <a:fontRef idx="minor">
            <a:schemeClr val="dk1"/>
          </a:fontRef>
        </p:style>
        <p:txBody>
          <a:bodyPr wrap="none" lIns="0" tIns="0" rIns="0" bIns="0" rtlCol="0" anchor="ctr" anchorCtr="1"/>
          <a:lstStyle/>
          <a:p>
            <a:pPr algn="ctr"/>
            <a:r>
              <a:rPr lang="en-US" sz="1600" b="1" dirty="0" smtClean="0">
                <a:solidFill>
                  <a:schemeClr val="accent2"/>
                </a:solidFill>
              </a:rPr>
              <a:t>1</a:t>
            </a:r>
            <a:endParaRPr lang="en-US" sz="1600" b="1" dirty="0">
              <a:solidFill>
                <a:schemeClr val="accent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a:lvl1pPr>
          </a:lstStyle>
          <a:p>
            <a:r>
              <a:rPr lang="en-US" dirty="0" smtClean="0"/>
              <a:t>Toolbox 3: Image effects</a:t>
            </a:r>
            <a:endParaRPr lang="en-US" dirty="0"/>
          </a:p>
        </p:txBody>
      </p:sp>
      <p:pic>
        <p:nvPicPr>
          <p:cNvPr id="3074" name="Picture 2"/>
          <p:cNvPicPr>
            <a:picLocks noChangeAspect="1" noChangeArrowheads="1"/>
          </p:cNvPicPr>
          <p:nvPr userDrawn="1"/>
        </p:nvPicPr>
        <p:blipFill>
          <a:blip r:embed="rId2" cstate="print"/>
          <a:srcRect b="49223"/>
          <a:stretch>
            <a:fillRect/>
          </a:stretch>
        </p:blipFill>
        <p:spPr bwMode="auto">
          <a:xfrm>
            <a:off x="5069567" y="1685779"/>
            <a:ext cx="3053048" cy="2103448"/>
          </a:xfrm>
          <a:prstGeom prst="rect">
            <a:avLst/>
          </a:prstGeom>
          <a:ln w="28575">
            <a:noFill/>
            <a:prstDash val="dash"/>
          </a:ln>
          <a:effectLst>
            <a:outerShdw blurRad="292100" dist="139700" dir="2700000" algn="tl" rotWithShape="0">
              <a:srgbClr val="333333">
                <a:alpha val="65000"/>
              </a:srgbClr>
            </a:outerShdw>
          </a:effectLst>
        </p:spPr>
      </p:pic>
      <p:pic>
        <p:nvPicPr>
          <p:cNvPr id="11" name="Picture 2"/>
          <p:cNvPicPr>
            <a:picLocks noChangeAspect="1" noChangeArrowheads="1"/>
          </p:cNvPicPr>
          <p:nvPr userDrawn="1"/>
        </p:nvPicPr>
        <p:blipFill>
          <a:blip r:embed="rId2" cstate="print"/>
          <a:srcRect t="88925"/>
          <a:stretch>
            <a:fillRect/>
          </a:stretch>
        </p:blipFill>
        <p:spPr bwMode="auto">
          <a:xfrm>
            <a:off x="5069567" y="3957103"/>
            <a:ext cx="3053048" cy="458784"/>
          </a:xfrm>
          <a:prstGeom prst="rect">
            <a:avLst/>
          </a:prstGeom>
          <a:ln w="28575">
            <a:noFill/>
            <a:prstDash val="dash"/>
          </a:ln>
          <a:effectLst>
            <a:outerShdw blurRad="292100" dist="139700" dir="2700000" algn="tl" rotWithShape="0">
              <a:srgbClr val="333333">
                <a:alpha val="65000"/>
              </a:srgbClr>
            </a:outerShdw>
          </a:effectLst>
        </p:spPr>
      </p:pic>
      <p:pic>
        <p:nvPicPr>
          <p:cNvPr id="3080"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843644" y="1693908"/>
            <a:ext cx="3762375" cy="2743200"/>
          </a:xfrm>
          <a:prstGeom prst="rect">
            <a:avLst/>
          </a:prstGeom>
          <a:ln>
            <a:noFill/>
          </a:ln>
          <a:effectLst>
            <a:outerShdw blurRad="292100" dist="139700" dir="2700000" algn="tl" rotWithShape="0">
              <a:srgbClr val="333333">
                <a:alpha val="65000"/>
              </a:srgbClr>
            </a:outerShdw>
          </a:effectLst>
        </p:spPr>
      </p:pic>
      <p:pic>
        <p:nvPicPr>
          <p:cNvPr id="3083" name="Picture 11"/>
          <p:cNvPicPr>
            <a:picLocks noChangeAspect="1" noChangeArrowheads="1"/>
          </p:cNvPicPr>
          <p:nvPr userDrawn="1"/>
        </p:nvPicPr>
        <p:blipFill>
          <a:blip r:embed="rId4" cstate="print"/>
          <a:srcRect/>
          <a:stretch>
            <a:fillRect/>
          </a:stretch>
        </p:blipFill>
        <p:spPr bwMode="auto">
          <a:xfrm>
            <a:off x="4204153" y="8169706"/>
            <a:ext cx="418052" cy="443389"/>
          </a:xfrm>
          <a:prstGeom prst="roundRect">
            <a:avLst>
              <a:gd name="adj" fmla="val 8594"/>
            </a:avLst>
          </a:prstGeom>
          <a:solidFill>
            <a:srgbClr val="FFFFFF">
              <a:shade val="85000"/>
            </a:srgbClr>
          </a:solidFill>
          <a:ln w="28575">
            <a:solidFill>
              <a:schemeClr val="accent2"/>
            </a:solidFill>
          </a:ln>
          <a:effectLst/>
        </p:spPr>
      </p:pic>
      <p:pic>
        <p:nvPicPr>
          <p:cNvPr id="16" name="Picture 8"/>
          <p:cNvPicPr>
            <a:picLocks noChangeAspect="1" noChangeArrowheads="1"/>
          </p:cNvPicPr>
          <p:nvPr userDrawn="1"/>
        </p:nvPicPr>
        <p:blipFill>
          <a:blip r:embed="rId3" cstate="print">
            <a:clrChange>
              <a:clrFrom>
                <a:srgbClr val="FFFFFF"/>
              </a:clrFrom>
              <a:clrTo>
                <a:srgbClr val="FFFFFF">
                  <a:alpha val="0"/>
                </a:srgbClr>
              </a:clrTo>
            </a:clrChange>
          </a:blip>
          <a:srcRect l="54008" t="8333"/>
          <a:stretch>
            <a:fillRect/>
          </a:stretch>
        </p:blipFill>
        <p:spPr bwMode="auto">
          <a:xfrm>
            <a:off x="1872345" y="5023669"/>
            <a:ext cx="1730392" cy="2514609"/>
          </a:xfrm>
          <a:prstGeom prst="rect">
            <a:avLst/>
          </a:prstGeom>
          <a:ln w="28575">
            <a:solidFill>
              <a:schemeClr val="accent2"/>
            </a:solidFill>
            <a:prstDash val="dash"/>
          </a:ln>
          <a:effectLst>
            <a:outerShdw blurRad="292100" dist="139700" dir="2700000" algn="tl" rotWithShape="0">
              <a:srgbClr val="333333">
                <a:alpha val="65000"/>
              </a:srgbClr>
            </a:outerShdw>
          </a:effectLst>
        </p:spPr>
      </p:pic>
      <p:pic>
        <p:nvPicPr>
          <p:cNvPr id="3084" name="Picture 12"/>
          <p:cNvPicPr>
            <a:picLocks noChangeAspect="1" noChangeArrowheads="1"/>
          </p:cNvPicPr>
          <p:nvPr userDrawn="1"/>
        </p:nvPicPr>
        <p:blipFill>
          <a:blip r:embed="rId5" cstate="print"/>
          <a:srcRect/>
          <a:stretch>
            <a:fillRect/>
          </a:stretch>
        </p:blipFill>
        <p:spPr bwMode="auto">
          <a:xfrm>
            <a:off x="9120867" y="1646760"/>
            <a:ext cx="3053048" cy="4142518"/>
          </a:xfrm>
          <a:prstGeom prst="rect">
            <a:avLst/>
          </a:prstGeom>
          <a:ln>
            <a:noFill/>
          </a:ln>
          <a:effectLst>
            <a:outerShdw blurRad="292100" dist="139700" dir="2700000" algn="tl" rotWithShape="0">
              <a:srgbClr val="333333">
                <a:alpha val="65000"/>
              </a:srgbClr>
            </a:outerShdw>
          </a:effectLst>
        </p:spPr>
      </p:pic>
      <p:pic>
        <p:nvPicPr>
          <p:cNvPr id="3086" name="Picture 14"/>
          <p:cNvPicPr>
            <a:picLocks noChangeAspect="1" noChangeArrowheads="1"/>
          </p:cNvPicPr>
          <p:nvPr userDrawn="1"/>
        </p:nvPicPr>
        <p:blipFill>
          <a:blip r:embed="rId6" cstate="print"/>
          <a:srcRect/>
          <a:stretch>
            <a:fillRect/>
          </a:stretch>
        </p:blipFill>
        <p:spPr bwMode="auto">
          <a:xfrm>
            <a:off x="5790070" y="8013622"/>
            <a:ext cx="3901821" cy="747427"/>
          </a:xfrm>
          <a:prstGeom prst="rect">
            <a:avLst/>
          </a:prstGeom>
          <a:ln>
            <a:noFill/>
          </a:ln>
          <a:effectLst>
            <a:outerShdw blurRad="292100" dist="139700" dir="2700000" algn="tl" rotWithShape="0">
              <a:srgbClr val="333333">
                <a:alpha val="65000"/>
              </a:srgbClr>
            </a:outerShdw>
          </a:effectLst>
        </p:spPr>
      </p:pic>
      <p:pic>
        <p:nvPicPr>
          <p:cNvPr id="20" name="Picture 2"/>
          <p:cNvPicPr>
            <a:picLocks noChangeAspect="1" noChangeArrowheads="1"/>
          </p:cNvPicPr>
          <p:nvPr userDrawn="1"/>
        </p:nvPicPr>
        <p:blipFill>
          <a:blip r:embed="rId2" cstate="print"/>
          <a:srcRect b="49223"/>
          <a:stretch>
            <a:fillRect/>
          </a:stretch>
        </p:blipFill>
        <p:spPr bwMode="auto">
          <a:xfrm>
            <a:off x="5145767" y="5119591"/>
            <a:ext cx="3053048" cy="2103448"/>
          </a:xfrm>
          <a:prstGeom prst="rect">
            <a:avLst/>
          </a:prstGeom>
          <a:ln w="28575">
            <a:solidFill>
              <a:schemeClr val="accent2"/>
            </a:solidFill>
            <a:prstDash val="dash"/>
          </a:ln>
          <a:effectLst>
            <a:outerShdw blurRad="292100" dist="139700" dir="2700000" algn="tl" rotWithShape="0">
              <a:srgbClr val="333333">
                <a:alpha val="65000"/>
              </a:srgbClr>
            </a:outerShdw>
          </a:effectLst>
        </p:spPr>
      </p:pic>
      <p:cxnSp>
        <p:nvCxnSpPr>
          <p:cNvPr id="23" name="Straight Connector 22"/>
          <p:cNvCxnSpPr/>
          <p:nvPr userDrawn="1"/>
        </p:nvCxnSpPr>
        <p:spPr>
          <a:xfrm>
            <a:off x="5069567" y="3796499"/>
            <a:ext cx="3013076" cy="1626"/>
          </a:xfrm>
          <a:prstGeom prst="line">
            <a:avLst/>
          </a:prstGeom>
          <a:ln w="28575">
            <a:solidFill>
              <a:schemeClr val="accent2"/>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5069567" y="3957102"/>
            <a:ext cx="3013076" cy="1626"/>
          </a:xfrm>
          <a:prstGeom prst="line">
            <a:avLst/>
          </a:prstGeom>
          <a:ln w="28575">
            <a:solidFill>
              <a:schemeClr val="accent2"/>
            </a:solidFill>
            <a:prstDash val="dashDot"/>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olbox 1">
    <p:spTree>
      <p:nvGrpSpPr>
        <p:cNvPr id="1" name=""/>
        <p:cNvGrpSpPr/>
        <p:nvPr/>
      </p:nvGrpSpPr>
      <p:grpSpPr>
        <a:xfrm>
          <a:off x="0" y="0"/>
          <a:ext cx="0" cy="0"/>
          <a:chOff x="0" y="0"/>
          <a:chExt cx="0" cy="0"/>
        </a:xfrm>
      </p:grpSpPr>
      <p:pic>
        <p:nvPicPr>
          <p:cNvPr id="3" name="Image 29" descr="flêche droite orange.png"/>
          <p:cNvPicPr>
            <a:picLocks noChangeAspect="1"/>
          </p:cNvPicPr>
          <p:nvPr userDrawn="1"/>
        </p:nvPicPr>
        <p:blipFill>
          <a:blip r:embed="rId2" cstate="print"/>
          <a:srcRect/>
          <a:stretch>
            <a:fillRect/>
          </a:stretch>
        </p:blipFill>
        <p:spPr bwMode="auto">
          <a:xfrm>
            <a:off x="11337828" y="5195378"/>
            <a:ext cx="830263" cy="1686015"/>
          </a:xfrm>
          <a:prstGeom prst="rect">
            <a:avLst/>
          </a:prstGeom>
          <a:ln>
            <a:noFill/>
          </a:ln>
          <a:effectLst/>
        </p:spPr>
      </p:pic>
      <p:pic>
        <p:nvPicPr>
          <p:cNvPr id="4" name="Image 30" descr="flêche droite orange.png"/>
          <p:cNvPicPr>
            <a:picLocks noChangeAspect="1"/>
          </p:cNvPicPr>
          <p:nvPr userDrawn="1"/>
        </p:nvPicPr>
        <p:blipFill>
          <a:blip r:embed="rId3" cstate="print"/>
          <a:stretch>
            <a:fillRect/>
          </a:stretch>
        </p:blipFill>
        <p:spPr bwMode="auto">
          <a:xfrm flipH="1" flipV="1">
            <a:off x="2384049" y="6367664"/>
            <a:ext cx="300409" cy="1083526"/>
          </a:xfrm>
          <a:prstGeom prst="rect">
            <a:avLst/>
          </a:prstGeom>
          <a:ln>
            <a:noFill/>
          </a:ln>
          <a:effectLst/>
        </p:spPr>
      </p:pic>
      <p:pic>
        <p:nvPicPr>
          <p:cNvPr id="5" name="Image 31" descr="flêche droite orange.png"/>
          <p:cNvPicPr>
            <a:picLocks noChangeAspect="1"/>
          </p:cNvPicPr>
          <p:nvPr userDrawn="1"/>
        </p:nvPicPr>
        <p:blipFill>
          <a:blip r:embed="rId4" cstate="print"/>
          <a:srcRect/>
          <a:stretch>
            <a:fillRect/>
          </a:stretch>
        </p:blipFill>
        <p:spPr bwMode="auto">
          <a:xfrm>
            <a:off x="1289051" y="1841285"/>
            <a:ext cx="515938" cy="2199787"/>
          </a:xfrm>
          <a:prstGeom prst="rect">
            <a:avLst/>
          </a:prstGeom>
          <a:ln>
            <a:noFill/>
          </a:ln>
          <a:effectLst/>
        </p:spPr>
      </p:pic>
      <p:pic>
        <p:nvPicPr>
          <p:cNvPr id="6" name="Image 32" descr="flêche droite orange.png"/>
          <p:cNvPicPr>
            <a:picLocks noChangeAspect="1"/>
          </p:cNvPicPr>
          <p:nvPr userDrawn="1"/>
        </p:nvPicPr>
        <p:blipFill>
          <a:blip r:embed="rId5" cstate="print"/>
          <a:srcRect/>
          <a:stretch>
            <a:fillRect/>
          </a:stretch>
        </p:blipFill>
        <p:spPr bwMode="auto">
          <a:xfrm>
            <a:off x="10307541" y="5195378"/>
            <a:ext cx="828675" cy="1686015"/>
          </a:xfrm>
          <a:prstGeom prst="rect">
            <a:avLst/>
          </a:prstGeom>
          <a:ln>
            <a:noFill/>
          </a:ln>
          <a:effectLst/>
        </p:spPr>
      </p:pic>
      <p:pic>
        <p:nvPicPr>
          <p:cNvPr id="7" name="Image 33" descr="flêche droite orange.png"/>
          <p:cNvPicPr>
            <a:picLocks noChangeAspect="1"/>
          </p:cNvPicPr>
          <p:nvPr userDrawn="1"/>
        </p:nvPicPr>
        <p:blipFill>
          <a:blip r:embed="rId6" cstate="print"/>
          <a:srcRect/>
          <a:stretch>
            <a:fillRect/>
          </a:stretch>
        </p:blipFill>
        <p:spPr bwMode="auto">
          <a:xfrm>
            <a:off x="10132747" y="3312848"/>
            <a:ext cx="2286001" cy="1445387"/>
          </a:xfrm>
          <a:prstGeom prst="rect">
            <a:avLst/>
          </a:prstGeom>
          <a:ln>
            <a:noFill/>
          </a:ln>
          <a:effectLst/>
        </p:spPr>
      </p:pic>
      <p:pic>
        <p:nvPicPr>
          <p:cNvPr id="8" name="Image 45" descr="flêche ronde droite orange.png"/>
          <p:cNvPicPr>
            <a:picLocks noChangeAspect="1"/>
          </p:cNvPicPr>
          <p:nvPr userDrawn="1"/>
        </p:nvPicPr>
        <p:blipFill>
          <a:blip r:embed="rId7" cstate="print"/>
          <a:srcRect/>
          <a:stretch>
            <a:fillRect/>
          </a:stretch>
        </p:blipFill>
        <p:spPr bwMode="auto">
          <a:xfrm>
            <a:off x="3425878" y="1382790"/>
            <a:ext cx="2190751" cy="1781940"/>
          </a:xfrm>
          <a:prstGeom prst="rect">
            <a:avLst/>
          </a:prstGeom>
          <a:ln>
            <a:noFill/>
          </a:ln>
          <a:effectLst/>
        </p:spPr>
      </p:pic>
      <p:pic>
        <p:nvPicPr>
          <p:cNvPr id="9" name="Image 46" descr="flêche ronde droite orange.png"/>
          <p:cNvPicPr>
            <a:picLocks noChangeAspect="1"/>
          </p:cNvPicPr>
          <p:nvPr userDrawn="1"/>
        </p:nvPicPr>
        <p:blipFill>
          <a:blip r:embed="rId7" cstate="print"/>
          <a:srcRect/>
          <a:stretch>
            <a:fillRect/>
          </a:stretch>
        </p:blipFill>
        <p:spPr bwMode="auto">
          <a:xfrm rot="-9900000">
            <a:off x="3898949" y="2700258"/>
            <a:ext cx="2190751" cy="1781940"/>
          </a:xfrm>
          <a:prstGeom prst="rect">
            <a:avLst/>
          </a:prstGeom>
          <a:ln>
            <a:noFill/>
          </a:ln>
          <a:effectLst/>
        </p:spPr>
      </p:pic>
      <p:pic>
        <p:nvPicPr>
          <p:cNvPr id="10" name="Image 10" descr="arrow_light_short_up.png"/>
          <p:cNvPicPr>
            <a:picLocks noChangeAspect="1"/>
          </p:cNvPicPr>
          <p:nvPr userDrawn="1"/>
        </p:nvPicPr>
        <p:blipFill>
          <a:blip r:embed="rId3" cstate="print"/>
          <a:stretch>
            <a:fillRect/>
          </a:stretch>
        </p:blipFill>
        <p:spPr>
          <a:xfrm>
            <a:off x="1667047" y="5952977"/>
            <a:ext cx="320964" cy="1157658"/>
          </a:xfrm>
          <a:prstGeom prst="rect">
            <a:avLst/>
          </a:prstGeom>
          <a:ln>
            <a:noFill/>
          </a:ln>
          <a:effectLst/>
        </p:spPr>
      </p:pic>
      <p:pic>
        <p:nvPicPr>
          <p:cNvPr id="11" name="Image 13" descr="ovale.png"/>
          <p:cNvPicPr>
            <a:picLocks noChangeAspect="1"/>
          </p:cNvPicPr>
          <p:nvPr userDrawn="1"/>
        </p:nvPicPr>
        <p:blipFill>
          <a:blip r:embed="rId8" cstate="print"/>
          <a:stretch>
            <a:fillRect/>
          </a:stretch>
        </p:blipFill>
        <p:spPr>
          <a:xfrm>
            <a:off x="985137" y="4997840"/>
            <a:ext cx="2151711" cy="643006"/>
          </a:xfrm>
          <a:prstGeom prst="rect">
            <a:avLst/>
          </a:prstGeom>
          <a:ln>
            <a:noFill/>
          </a:ln>
          <a:effectLst/>
        </p:spPr>
      </p:pic>
      <p:pic>
        <p:nvPicPr>
          <p:cNvPr id="12" name="Image 31" descr="flêche droite orange.png"/>
          <p:cNvPicPr>
            <a:picLocks noChangeAspect="1"/>
          </p:cNvPicPr>
          <p:nvPr userDrawn="1"/>
        </p:nvPicPr>
        <p:blipFill>
          <a:blip r:embed="rId4" cstate="print"/>
          <a:srcRect/>
          <a:stretch>
            <a:fillRect/>
          </a:stretch>
        </p:blipFill>
        <p:spPr bwMode="auto">
          <a:xfrm rot="10800000">
            <a:off x="2127251" y="2572927"/>
            <a:ext cx="515938" cy="2199787"/>
          </a:xfrm>
          <a:prstGeom prst="rect">
            <a:avLst/>
          </a:prstGeom>
          <a:ln>
            <a:noFill/>
          </a:ln>
          <a:effectLst/>
        </p:spPr>
      </p:pic>
      <p:pic>
        <p:nvPicPr>
          <p:cNvPr id="13" name="Image 15" descr="arrow_round_right.png"/>
          <p:cNvPicPr>
            <a:picLocks noChangeAspect="1"/>
          </p:cNvPicPr>
          <p:nvPr userDrawn="1"/>
        </p:nvPicPr>
        <p:blipFill>
          <a:blip r:embed="rId9" cstate="print"/>
          <a:stretch>
            <a:fillRect/>
          </a:stretch>
        </p:blipFill>
        <p:spPr>
          <a:xfrm>
            <a:off x="3143302" y="4285700"/>
            <a:ext cx="2734388" cy="2364625"/>
          </a:xfrm>
          <a:prstGeom prst="rect">
            <a:avLst/>
          </a:prstGeom>
          <a:ln>
            <a:noFill/>
          </a:ln>
          <a:effectLst/>
        </p:spPr>
      </p:pic>
      <p:pic>
        <p:nvPicPr>
          <p:cNvPr id="14" name="Image 33" descr="flêche droite orange.png"/>
          <p:cNvPicPr>
            <a:picLocks noChangeAspect="1"/>
          </p:cNvPicPr>
          <p:nvPr userDrawn="1"/>
        </p:nvPicPr>
        <p:blipFill>
          <a:blip r:embed="rId6" cstate="print"/>
          <a:srcRect/>
          <a:stretch>
            <a:fillRect/>
          </a:stretch>
        </p:blipFill>
        <p:spPr bwMode="auto">
          <a:xfrm rot="10800000">
            <a:off x="10132747" y="1614638"/>
            <a:ext cx="2286001" cy="1445387"/>
          </a:xfrm>
          <a:prstGeom prst="rect">
            <a:avLst/>
          </a:prstGeom>
          <a:ln>
            <a:noFill/>
          </a:ln>
          <a:effectLst/>
        </p:spPr>
      </p:pic>
      <p:pic>
        <p:nvPicPr>
          <p:cNvPr id="15" name="Image 18" descr="arrow_short_up.png"/>
          <p:cNvPicPr>
            <a:picLocks noChangeAspect="1"/>
          </p:cNvPicPr>
          <p:nvPr userDrawn="1"/>
        </p:nvPicPr>
        <p:blipFill>
          <a:blip r:embed="rId10" cstate="print"/>
          <a:stretch>
            <a:fillRect/>
          </a:stretch>
        </p:blipFill>
        <p:spPr>
          <a:xfrm>
            <a:off x="7214293" y="4650792"/>
            <a:ext cx="947048" cy="2575987"/>
          </a:xfrm>
          <a:prstGeom prst="rect">
            <a:avLst/>
          </a:prstGeom>
          <a:ln>
            <a:noFill/>
          </a:ln>
          <a:effectLst/>
        </p:spPr>
      </p:pic>
      <p:pic>
        <p:nvPicPr>
          <p:cNvPr id="16" name="Image 19" descr="arrow_short_up.png"/>
          <p:cNvPicPr>
            <a:picLocks noChangeAspect="1"/>
          </p:cNvPicPr>
          <p:nvPr userDrawn="1"/>
        </p:nvPicPr>
        <p:blipFill>
          <a:blip r:embed="rId10" cstate="print"/>
          <a:stretch>
            <a:fillRect/>
          </a:stretch>
        </p:blipFill>
        <p:spPr>
          <a:xfrm rot="10800000">
            <a:off x="8427152" y="4889959"/>
            <a:ext cx="947048" cy="2575987"/>
          </a:xfrm>
          <a:prstGeom prst="rect">
            <a:avLst/>
          </a:prstGeom>
          <a:ln>
            <a:noFill/>
          </a:ln>
          <a:effectLst/>
        </p:spPr>
      </p:pic>
      <p:pic>
        <p:nvPicPr>
          <p:cNvPr id="17" name="Image 71" descr="arrow_short_up.png"/>
          <p:cNvPicPr>
            <a:picLocks noChangeAspect="1"/>
          </p:cNvPicPr>
          <p:nvPr userDrawn="1"/>
        </p:nvPicPr>
        <p:blipFill>
          <a:blip r:embed="rId10" cstate="print"/>
          <a:stretch>
            <a:fillRect/>
          </a:stretch>
        </p:blipFill>
        <p:spPr>
          <a:xfrm rot="6300000">
            <a:off x="7678887" y="1187830"/>
            <a:ext cx="969931" cy="2515213"/>
          </a:xfrm>
          <a:prstGeom prst="rect">
            <a:avLst/>
          </a:prstGeom>
          <a:ln>
            <a:noFill/>
          </a:ln>
          <a:effectLst/>
        </p:spPr>
      </p:pic>
      <p:pic>
        <p:nvPicPr>
          <p:cNvPr id="18" name="Image 72" descr="arrow_short_up.png"/>
          <p:cNvPicPr>
            <a:picLocks noChangeAspect="1"/>
          </p:cNvPicPr>
          <p:nvPr userDrawn="1"/>
        </p:nvPicPr>
        <p:blipFill>
          <a:blip r:embed="rId10" cstate="print"/>
          <a:stretch>
            <a:fillRect/>
          </a:stretch>
        </p:blipFill>
        <p:spPr>
          <a:xfrm rot="17100000">
            <a:off x="7434743" y="2651119"/>
            <a:ext cx="969931" cy="2515213"/>
          </a:xfrm>
          <a:prstGeom prst="rect">
            <a:avLst/>
          </a:prstGeom>
          <a:ln>
            <a:noFill/>
          </a:ln>
          <a:effectLst/>
        </p:spPr>
      </p:pic>
      <p:pic>
        <p:nvPicPr>
          <p:cNvPr id="19" name="Image 73" descr="arrow_round_right.png"/>
          <p:cNvPicPr>
            <a:picLocks noChangeAspect="1"/>
          </p:cNvPicPr>
          <p:nvPr userDrawn="1"/>
        </p:nvPicPr>
        <p:blipFill>
          <a:blip r:embed="rId9" cstate="print"/>
          <a:stretch>
            <a:fillRect/>
          </a:stretch>
        </p:blipFill>
        <p:spPr>
          <a:xfrm rot="10800000">
            <a:off x="4447331" y="5031855"/>
            <a:ext cx="2734388" cy="2364625"/>
          </a:xfrm>
          <a:prstGeom prst="rect">
            <a:avLst/>
          </a:prstGeom>
          <a:ln>
            <a:noFill/>
          </a:ln>
          <a:effectLst/>
        </p:spPr>
      </p:pic>
      <p:sp>
        <p:nvSpPr>
          <p:cNvPr id="22"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Toolbox 4: Arrow and mouse images</a:t>
            </a:r>
            <a:endParaRPr lang="en-US" dirty="0"/>
          </a:p>
        </p:txBody>
      </p:sp>
      <p:pic>
        <p:nvPicPr>
          <p:cNvPr id="20" name="Picture 2" descr="mouse_rightbtn"/>
          <p:cNvPicPr>
            <a:picLocks noChangeAspect="1" noChangeArrowheads="1"/>
          </p:cNvPicPr>
          <p:nvPr userDrawn="1"/>
        </p:nvPicPr>
        <p:blipFill>
          <a:blip r:embed="rId11" cstate="print"/>
          <a:srcRect/>
          <a:stretch>
            <a:fillRect/>
          </a:stretch>
        </p:blipFill>
        <p:spPr bwMode="auto">
          <a:xfrm>
            <a:off x="2911021" y="7811181"/>
            <a:ext cx="1057275" cy="1171575"/>
          </a:xfrm>
          <a:prstGeom prst="rect">
            <a:avLst/>
          </a:prstGeom>
          <a:noFill/>
          <a:ln w="9525">
            <a:noFill/>
            <a:miter lim="800000"/>
            <a:headEnd/>
            <a:tailEnd/>
          </a:ln>
        </p:spPr>
      </p:pic>
      <p:pic>
        <p:nvPicPr>
          <p:cNvPr id="21" name="Picture 3" descr="mouse_leftbtn"/>
          <p:cNvPicPr>
            <a:picLocks noChangeAspect="1" noChangeArrowheads="1"/>
          </p:cNvPicPr>
          <p:nvPr userDrawn="1"/>
        </p:nvPicPr>
        <p:blipFill>
          <a:blip r:embed="rId12" cstate="print"/>
          <a:srcRect/>
          <a:stretch>
            <a:fillRect/>
          </a:stretch>
        </p:blipFill>
        <p:spPr bwMode="auto">
          <a:xfrm>
            <a:off x="1486352" y="7811181"/>
            <a:ext cx="1057275" cy="1171575"/>
          </a:xfrm>
          <a:prstGeom prst="rect">
            <a:avLst/>
          </a:prstGeom>
          <a:noFill/>
          <a:ln w="9525">
            <a:noFill/>
            <a:miter lim="800000"/>
            <a:headEnd/>
            <a:tailEnd/>
          </a:ln>
        </p:spPr>
      </p:pic>
      <p:pic>
        <p:nvPicPr>
          <p:cNvPr id="23" name="Picture 4" descr="mouse_roller"/>
          <p:cNvPicPr>
            <a:picLocks noChangeAspect="1" noChangeArrowheads="1"/>
          </p:cNvPicPr>
          <p:nvPr userDrawn="1"/>
        </p:nvPicPr>
        <p:blipFill>
          <a:blip r:embed="rId13" cstate="print"/>
          <a:srcRect/>
          <a:stretch>
            <a:fillRect/>
          </a:stretch>
        </p:blipFill>
        <p:spPr bwMode="auto">
          <a:xfrm>
            <a:off x="4339770" y="7811181"/>
            <a:ext cx="1057275" cy="1171575"/>
          </a:xfrm>
          <a:prstGeom prst="rect">
            <a:avLst/>
          </a:prstGeom>
          <a:noFill/>
          <a:ln w="9525">
            <a:noFill/>
            <a:miter lim="800000"/>
            <a:headEnd/>
            <a:tailEnd/>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8790" y="247172"/>
            <a:ext cx="3401452" cy="1248867"/>
          </a:xfrm>
          <a:prstGeom prst="rect">
            <a:avLst/>
          </a:prstGeom>
          <a:effectLst>
            <a:outerShdw blurRad="50800" dist="38100" dir="2700000" sx="99000" sy="99000" algn="tl" rotWithShape="0">
              <a:prstClr val="black">
                <a:alpha val="20000"/>
              </a:prstClr>
            </a:outerShdw>
          </a:effectLst>
        </p:spPr>
      </p:pic>
      <p:sp>
        <p:nvSpPr>
          <p:cNvPr id="9" name="Text Placeholder 12"/>
          <p:cNvSpPr>
            <a:spLocks noGrp="1"/>
          </p:cNvSpPr>
          <p:nvPr>
            <p:ph type="body" sz="quarter" idx="10" hasCustomPrompt="1"/>
          </p:nvPr>
        </p:nvSpPr>
        <p:spPr>
          <a:xfrm>
            <a:off x="5441156" y="4570378"/>
            <a:ext cx="7073503" cy="1138290"/>
          </a:xfrm>
          <a:prstGeom prst="rect">
            <a:avLst/>
          </a:prstGeom>
        </p:spPr>
        <p:txBody>
          <a:bodyPr lIns="140397" tIns="70198" rIns="140397" bIns="70198">
            <a:noAutofit/>
          </a:bodyPr>
          <a:lstStyle>
            <a:lvl1pPr marL="0" algn="r" defTabSz="1403970" rtl="0" eaLnBrk="1" latinLnBrk="0" hangingPunct="1">
              <a:buNone/>
              <a:defRPr lang="en-US" sz="4900" b="1" kern="1200" dirty="0" smtClean="0">
                <a:solidFill>
                  <a:srgbClr val="222C4E"/>
                </a:solidFill>
                <a:latin typeface="+mn-lt"/>
                <a:ea typeface="+mn-ea"/>
                <a:cs typeface="+mn-cs"/>
              </a:defRPr>
            </a:lvl1pPr>
          </a:lstStyle>
          <a:p>
            <a:pPr lvl="0"/>
            <a:r>
              <a:rPr lang="en-US" dirty="0" smtClean="0"/>
              <a:t>Presentation Topic</a:t>
            </a:r>
          </a:p>
        </p:txBody>
      </p:sp>
      <p:sp>
        <p:nvSpPr>
          <p:cNvPr id="11" name="Text Placeholder 14"/>
          <p:cNvSpPr>
            <a:spLocks noGrp="1"/>
          </p:cNvSpPr>
          <p:nvPr>
            <p:ph type="body" sz="quarter" idx="11" hasCustomPrompt="1"/>
          </p:nvPr>
        </p:nvSpPr>
        <p:spPr>
          <a:xfrm>
            <a:off x="9304377" y="7560126"/>
            <a:ext cx="3210282" cy="471579"/>
          </a:xfrm>
          <a:prstGeom prst="rect">
            <a:avLst/>
          </a:prstGeom>
        </p:spPr>
        <p:txBody>
          <a:bodyPr lIns="140397" tIns="70198" rIns="140397" bIns="70198">
            <a:noAutofit/>
          </a:bodyPr>
          <a:lstStyle>
            <a:lvl1pPr marL="0" algn="r" defTabSz="1403970" rtl="0" eaLnBrk="1" latinLnBrk="0" hangingPunct="1">
              <a:buNone/>
              <a:defRPr lang="en-US" sz="2100" b="1" kern="1200" dirty="0">
                <a:solidFill>
                  <a:schemeClr val="tx1">
                    <a:lumMod val="75000"/>
                    <a:lumOff val="25000"/>
                  </a:schemeClr>
                </a:solidFill>
                <a:latin typeface="+mn-lt"/>
                <a:ea typeface="+mn-ea"/>
                <a:cs typeface="+mn-cs"/>
              </a:defRPr>
            </a:lvl1pPr>
          </a:lstStyle>
          <a:p>
            <a:pPr lvl="0"/>
            <a:r>
              <a:rPr lang="en-US" dirty="0" smtClean="0"/>
              <a:t>Author(s)</a:t>
            </a:r>
          </a:p>
          <a:p>
            <a:pPr lvl="0"/>
            <a:endParaRPr lang="en-US" dirty="0"/>
          </a:p>
        </p:txBody>
      </p:sp>
      <p:sp>
        <p:nvSpPr>
          <p:cNvPr id="12" name="Text Placeholder 14"/>
          <p:cNvSpPr>
            <a:spLocks noGrp="1"/>
          </p:cNvSpPr>
          <p:nvPr>
            <p:ph type="body" sz="quarter" idx="12" hasCustomPrompt="1"/>
          </p:nvPr>
        </p:nvSpPr>
        <p:spPr>
          <a:xfrm>
            <a:off x="9304377" y="8309525"/>
            <a:ext cx="3210282" cy="471579"/>
          </a:xfrm>
          <a:prstGeom prst="rect">
            <a:avLst/>
          </a:prstGeom>
        </p:spPr>
        <p:txBody>
          <a:bodyPr lIns="140397" tIns="70198" rIns="140397" bIns="70198">
            <a:noAutofit/>
          </a:bodyPr>
          <a:lstStyle>
            <a:lvl1pPr marL="0" algn="r" defTabSz="1403970" rtl="0" eaLnBrk="1" latinLnBrk="0" hangingPunct="1">
              <a:buNone/>
              <a:defRPr lang="en-US" sz="1700" b="0" kern="1200" dirty="0">
                <a:solidFill>
                  <a:schemeClr val="bg1">
                    <a:lumMod val="50000"/>
                  </a:schemeClr>
                </a:solidFill>
                <a:latin typeface="+mn-lt"/>
                <a:ea typeface="+mn-ea"/>
                <a:cs typeface="+mn-cs"/>
              </a:defRPr>
            </a:lvl1pPr>
          </a:lstStyle>
          <a:p>
            <a:pPr lvl="0"/>
            <a:r>
              <a:rPr lang="en-US" dirty="0" smtClean="0"/>
              <a:t>Date</a:t>
            </a:r>
          </a:p>
          <a:p>
            <a:pPr lvl="0"/>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8200949"/>
            <a:ext cx="2720578" cy="1555826"/>
          </a:xfrm>
          <a:prstGeom prst="rect">
            <a:avLst/>
          </a:prstGeom>
        </p:spPr>
      </p:pic>
    </p:spTree>
    <p:extLst>
      <p:ext uri="{BB962C8B-B14F-4D97-AF65-F5344CB8AC3E}">
        <p14:creationId xmlns:p14="http://schemas.microsoft.com/office/powerpoint/2010/main" val="413992620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Slide">
    <p:spTree>
      <p:nvGrpSpPr>
        <p:cNvPr id="1" name=""/>
        <p:cNvGrpSpPr/>
        <p:nvPr/>
      </p:nvGrpSpPr>
      <p:grpSpPr>
        <a:xfrm>
          <a:off x="0" y="0"/>
          <a:ext cx="0" cy="0"/>
          <a:chOff x="0" y="0"/>
          <a:chExt cx="0" cy="0"/>
        </a:xfrm>
      </p:grpSpPr>
      <p:sp>
        <p:nvSpPr>
          <p:cNvPr id="7"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9" name="Straight Connector 8"/>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783526" y="1561084"/>
            <a:ext cx="11099959" cy="7024878"/>
          </a:xfrm>
          <a:prstGeom prst="rect">
            <a:avLst/>
          </a:prstGeom>
        </p:spPr>
        <p:txBody>
          <a:bodyPr lIns="140397" tIns="70198" rIns="140397" bIns="70198"/>
          <a:lstStyle>
            <a:lvl1pPr marL="272994" indent="-272994">
              <a:buClr>
                <a:srgbClr val="C00000"/>
              </a:buClr>
              <a:defRPr lang="en-US" sz="2100" b="1" i="0" kern="1200" spc="0" noProof="0" dirty="0" smtClean="0">
                <a:solidFill>
                  <a:srgbClr val="002060"/>
                </a:solidFill>
                <a:latin typeface="Calibri" pitchFamily="34" charset="0"/>
                <a:ea typeface="+mn-ea"/>
                <a:cs typeface="Calibri" pitchFamily="34" charset="0"/>
              </a:defRPr>
            </a:lvl1pPr>
            <a:lvl2pPr marL="877481" indent="-175496">
              <a:defRPr sz="1800">
                <a:solidFill>
                  <a:srgbClr val="232323"/>
                </a:solidFill>
              </a:defRPr>
            </a:lvl2pPr>
            <a:lvl3pPr marL="1586779" indent="-182809">
              <a:defRPr sz="1700">
                <a:solidFill>
                  <a:srgbClr val="404040"/>
                </a:solidFill>
              </a:defRPr>
            </a:lvl3pPr>
            <a:lvl4pPr marL="2288764" indent="-182809">
              <a:defRPr sz="1400">
                <a:solidFill>
                  <a:schemeClr val="tx1">
                    <a:lumMod val="50000"/>
                    <a:lumOff val="50000"/>
                  </a:schemeClr>
                </a:solidFill>
              </a:defRPr>
            </a:lvl4pPr>
            <a:lvl5pPr marL="2990749" indent="-182809">
              <a:defRPr sz="14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11" name="TextBox 10"/>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Tree>
    <p:extLst>
      <p:ext uri="{BB962C8B-B14F-4D97-AF65-F5344CB8AC3E}">
        <p14:creationId xmlns:p14="http://schemas.microsoft.com/office/powerpoint/2010/main" val="113408810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Slide">
    <p:spTree>
      <p:nvGrpSpPr>
        <p:cNvPr id="1" name=""/>
        <p:cNvGrpSpPr/>
        <p:nvPr/>
      </p:nvGrpSpPr>
      <p:grpSpPr>
        <a:xfrm>
          <a:off x="0" y="0"/>
          <a:ext cx="0" cy="0"/>
          <a:chOff x="0" y="0"/>
          <a:chExt cx="0" cy="0"/>
        </a:xfrm>
      </p:grpSpPr>
      <p:sp>
        <p:nvSpPr>
          <p:cNvPr id="22"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24" name="Straight Connector 23"/>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5"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27" name="TextBox 26"/>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
        <p:nvSpPr>
          <p:cNvPr id="28" name="Text Placeholder 2"/>
          <p:cNvSpPr>
            <a:spLocks noGrp="1"/>
          </p:cNvSpPr>
          <p:nvPr>
            <p:ph type="body" idx="1"/>
          </p:nvPr>
        </p:nvSpPr>
        <p:spPr>
          <a:xfrm>
            <a:off x="766296" y="1599027"/>
            <a:ext cx="5769893" cy="910632"/>
          </a:xfrm>
          <a:prstGeom prst="rect">
            <a:avLst/>
          </a:prstGeom>
        </p:spPr>
        <p:txBody>
          <a:bodyPr lIns="140397" tIns="70198" rIns="140397" bIns="70198" anchor="b"/>
          <a:lstStyle>
            <a:lvl1pPr marL="0" indent="0">
              <a:buNone/>
              <a:defRPr lang="en-US" sz="2500" b="1" kern="1200" baseline="0" noProof="0" dirty="0" smtClean="0">
                <a:solidFill>
                  <a:srgbClr val="303030"/>
                </a:solidFill>
                <a:latin typeface="+mj-lt"/>
                <a:ea typeface="+mj-ea"/>
                <a:cs typeface="+mj-cs"/>
              </a:defRPr>
            </a:lvl1pPr>
            <a:lvl2pPr marL="701985" indent="0">
              <a:buNone/>
              <a:defRPr sz="3100" b="1"/>
            </a:lvl2pPr>
            <a:lvl3pPr marL="1403970" indent="0">
              <a:buNone/>
              <a:defRPr sz="2800" b="1"/>
            </a:lvl3pPr>
            <a:lvl4pPr marL="2105955" indent="0">
              <a:buNone/>
              <a:defRPr sz="2500" b="1"/>
            </a:lvl4pPr>
            <a:lvl5pPr marL="2807940" indent="0">
              <a:buNone/>
              <a:defRPr sz="2500" b="1"/>
            </a:lvl5pPr>
            <a:lvl6pPr marL="3509924" indent="0">
              <a:buNone/>
              <a:defRPr sz="2500" b="1"/>
            </a:lvl6pPr>
            <a:lvl7pPr marL="4211909" indent="0">
              <a:buNone/>
              <a:defRPr sz="2500" b="1"/>
            </a:lvl7pPr>
            <a:lvl8pPr marL="4913894" indent="0">
              <a:buNone/>
              <a:defRPr sz="2500" b="1"/>
            </a:lvl8pPr>
            <a:lvl9pPr marL="5615879" indent="0">
              <a:buNone/>
              <a:defRPr sz="2500" b="1"/>
            </a:lvl9pPr>
          </a:lstStyle>
          <a:p>
            <a:pPr lvl="0"/>
            <a:r>
              <a:rPr lang="en-US" smtClean="0"/>
              <a:t>Click to edit Master text styles</a:t>
            </a:r>
          </a:p>
        </p:txBody>
      </p:sp>
      <p:sp>
        <p:nvSpPr>
          <p:cNvPr id="29" name="Content Placeholder 3"/>
          <p:cNvSpPr>
            <a:spLocks noGrp="1"/>
          </p:cNvSpPr>
          <p:nvPr>
            <p:ph sz="half" idx="2"/>
          </p:nvPr>
        </p:nvSpPr>
        <p:spPr>
          <a:xfrm>
            <a:off x="766296" y="2509660"/>
            <a:ext cx="5769893" cy="5620986"/>
          </a:xfrm>
          <a:prstGeom prst="rect">
            <a:avLst/>
          </a:prstGeom>
        </p:spPr>
        <p:txBody>
          <a:bodyPr lIns="140397" tIns="70198" rIns="140397" bIns="70198"/>
          <a:lstStyle>
            <a:lvl1pPr>
              <a:defRPr lang="en-US" sz="2100" b="1" i="0" kern="1200" spc="0" noProof="0" dirty="0" smtClean="0">
                <a:solidFill>
                  <a:srgbClr val="002060"/>
                </a:solidFill>
                <a:latin typeface="Calibri" pitchFamily="34" charset="0"/>
                <a:ea typeface="+mn-ea"/>
                <a:cs typeface="Calibri" pitchFamily="34" charset="0"/>
              </a:defRPr>
            </a:lvl1pPr>
            <a:lvl2pPr>
              <a:defRPr sz="2500"/>
            </a:lvl2pPr>
            <a:lvl3pPr>
              <a:defRPr sz="2500"/>
            </a:lvl3pPr>
            <a:lvl4pPr>
              <a:defRPr sz="2500"/>
            </a:lvl4pPr>
            <a:lvl5pPr>
              <a:defRPr sz="2500"/>
            </a:lvl5pPr>
            <a:lvl6pPr>
              <a:defRPr sz="2500"/>
            </a:lvl6pPr>
            <a:lvl7pPr>
              <a:defRPr sz="2500"/>
            </a:lvl7pPr>
            <a:lvl8pPr>
              <a:defRPr sz="2500"/>
            </a:lvl8pPr>
            <a:lvl9pPr>
              <a:defRPr sz="2500"/>
            </a:lvl9pPr>
          </a:lstStyle>
          <a:p>
            <a:pPr lvl="0"/>
            <a:r>
              <a:rPr lang="en-US" sz="2100" smtClean="0"/>
              <a:t>Click to edit Master text styles</a:t>
            </a:r>
          </a:p>
          <a:p>
            <a:pPr lvl="1"/>
            <a:r>
              <a:rPr lang="en-US" sz="2100" smtClean="0"/>
              <a:t>Second level</a:t>
            </a:r>
          </a:p>
          <a:p>
            <a:pPr lvl="2"/>
            <a:r>
              <a:rPr lang="en-US" sz="2100" smtClean="0"/>
              <a:t>Third level</a:t>
            </a:r>
          </a:p>
          <a:p>
            <a:pPr lvl="3"/>
            <a:r>
              <a:rPr lang="en-US" sz="2100" smtClean="0"/>
              <a:t>Fourth level</a:t>
            </a:r>
          </a:p>
          <a:p>
            <a:pPr lvl="4"/>
            <a:r>
              <a:rPr lang="en-US" sz="2100" smtClean="0"/>
              <a:t>Fifth level</a:t>
            </a:r>
            <a:endParaRPr lang="en-US" sz="1400" dirty="0"/>
          </a:p>
        </p:txBody>
      </p:sp>
      <p:sp>
        <p:nvSpPr>
          <p:cNvPr id="30" name="Text Placeholder 4"/>
          <p:cNvSpPr>
            <a:spLocks noGrp="1"/>
          </p:cNvSpPr>
          <p:nvPr>
            <p:ph type="body" sz="quarter" idx="3"/>
          </p:nvPr>
        </p:nvSpPr>
        <p:spPr>
          <a:xfrm>
            <a:off x="6747034" y="1599027"/>
            <a:ext cx="5772160" cy="910632"/>
          </a:xfrm>
          <a:prstGeom prst="rect">
            <a:avLst/>
          </a:prstGeom>
        </p:spPr>
        <p:txBody>
          <a:bodyPr lIns="140397" tIns="70198" rIns="140397" bIns="70198" anchor="b"/>
          <a:lstStyle>
            <a:lvl1pPr marL="0" indent="0">
              <a:buNone/>
              <a:defRPr lang="en-US" sz="2500" b="1" kern="1200" baseline="0" noProof="0" dirty="0" smtClean="0">
                <a:solidFill>
                  <a:srgbClr val="303030"/>
                </a:solidFill>
                <a:latin typeface="+mj-lt"/>
                <a:ea typeface="+mj-ea"/>
                <a:cs typeface="+mj-cs"/>
              </a:defRPr>
            </a:lvl1pPr>
            <a:lvl2pPr marL="701985" indent="0">
              <a:buNone/>
              <a:defRPr sz="3100" b="1"/>
            </a:lvl2pPr>
            <a:lvl3pPr marL="1403970" indent="0">
              <a:buNone/>
              <a:defRPr sz="2800" b="1"/>
            </a:lvl3pPr>
            <a:lvl4pPr marL="2105955" indent="0">
              <a:buNone/>
              <a:defRPr sz="2500" b="1"/>
            </a:lvl4pPr>
            <a:lvl5pPr marL="2807940" indent="0">
              <a:buNone/>
              <a:defRPr sz="2500" b="1"/>
            </a:lvl5pPr>
            <a:lvl6pPr marL="3509924" indent="0">
              <a:buNone/>
              <a:defRPr sz="2500" b="1"/>
            </a:lvl6pPr>
            <a:lvl7pPr marL="4211909" indent="0">
              <a:buNone/>
              <a:defRPr sz="2500" b="1"/>
            </a:lvl7pPr>
            <a:lvl8pPr marL="4913894" indent="0">
              <a:buNone/>
              <a:defRPr sz="2500" b="1"/>
            </a:lvl8pPr>
            <a:lvl9pPr marL="5615879" indent="0">
              <a:buNone/>
              <a:defRPr sz="2500" b="1"/>
            </a:lvl9pPr>
          </a:lstStyle>
          <a:p>
            <a:pPr lvl="0"/>
            <a:r>
              <a:rPr lang="en-US" smtClean="0"/>
              <a:t>Click to edit Master text styles</a:t>
            </a:r>
          </a:p>
        </p:txBody>
      </p:sp>
      <p:sp>
        <p:nvSpPr>
          <p:cNvPr id="31" name="Content Placeholder 5"/>
          <p:cNvSpPr>
            <a:spLocks noGrp="1"/>
          </p:cNvSpPr>
          <p:nvPr>
            <p:ph sz="quarter" idx="4"/>
          </p:nvPr>
        </p:nvSpPr>
        <p:spPr>
          <a:xfrm>
            <a:off x="6747034" y="2509660"/>
            <a:ext cx="5772160" cy="5620986"/>
          </a:xfrm>
          <a:prstGeom prst="rect">
            <a:avLst/>
          </a:prstGeom>
        </p:spPr>
        <p:txBody>
          <a:bodyPr lIns="140397" tIns="70198" rIns="140397" bIns="70198"/>
          <a:lstStyle>
            <a:lvl1pPr>
              <a:defRPr sz="2500"/>
            </a:lvl1pPr>
            <a:lvl2pPr>
              <a:defRPr sz="2500"/>
            </a:lvl2pPr>
            <a:lvl3pPr>
              <a:defRPr sz="2500"/>
            </a:lvl3pPr>
            <a:lvl4pPr>
              <a:defRPr sz="2500"/>
            </a:lvl4pPr>
            <a:lvl5pPr algn="l">
              <a:defRPr sz="2500"/>
            </a:lvl5pPr>
            <a:lvl6pPr>
              <a:defRPr sz="2500"/>
            </a:lvl6pPr>
            <a:lvl7pPr>
              <a:defRPr sz="2500"/>
            </a:lvl7pPr>
            <a:lvl8pPr>
              <a:defRPr sz="2500"/>
            </a:lvl8pPr>
            <a:lvl9pPr>
              <a:defRPr sz="2500"/>
            </a:lvl9pPr>
          </a:lstStyle>
          <a:p>
            <a:pPr lvl="0"/>
            <a:r>
              <a:rPr lang="en-US" sz="2100" smtClean="0"/>
              <a:t>Click to edit Master text styles</a:t>
            </a:r>
          </a:p>
          <a:p>
            <a:pPr lvl="1"/>
            <a:r>
              <a:rPr lang="en-US" sz="2100" smtClean="0"/>
              <a:t>Second level</a:t>
            </a:r>
          </a:p>
          <a:p>
            <a:pPr lvl="2"/>
            <a:r>
              <a:rPr lang="en-US" sz="2100" smtClean="0"/>
              <a:t>Third level</a:t>
            </a:r>
          </a:p>
          <a:p>
            <a:pPr lvl="3"/>
            <a:r>
              <a:rPr lang="en-US" sz="2100" smtClean="0"/>
              <a:t>Fourth level</a:t>
            </a:r>
          </a:p>
          <a:p>
            <a:pPr lvl="4"/>
            <a:r>
              <a:rPr lang="en-US" sz="2100" smtClean="0"/>
              <a:t>Fifth level</a:t>
            </a:r>
            <a:endParaRPr lang="en-US" sz="1400" dirty="0"/>
          </a:p>
        </p:txBody>
      </p:sp>
    </p:spTree>
    <p:extLst>
      <p:ext uri="{BB962C8B-B14F-4D97-AF65-F5344CB8AC3E}">
        <p14:creationId xmlns:p14="http://schemas.microsoft.com/office/powerpoint/2010/main" val="239267743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Slide">
    <p:spTree>
      <p:nvGrpSpPr>
        <p:cNvPr id="1" name=""/>
        <p:cNvGrpSpPr/>
        <p:nvPr/>
      </p:nvGrpSpPr>
      <p:grpSpPr>
        <a:xfrm>
          <a:off x="0" y="0"/>
          <a:ext cx="0" cy="0"/>
          <a:chOff x="0" y="0"/>
          <a:chExt cx="0" cy="0"/>
        </a:xfrm>
      </p:grpSpPr>
      <p:sp>
        <p:nvSpPr>
          <p:cNvPr id="7" name="Espace réservé du numéro de diapositive 5"/>
          <p:cNvSpPr txBox="1">
            <a:spLocks/>
          </p:cNvSpPr>
          <p:nvPr userDrawn="1"/>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46"/>
          <a:stretch/>
        </p:blipFill>
        <p:spPr>
          <a:xfrm>
            <a:off x="11380114" y="9208881"/>
            <a:ext cx="1534312" cy="448156"/>
          </a:xfrm>
          <a:prstGeom prst="rect">
            <a:avLst/>
          </a:prstGeom>
        </p:spPr>
      </p:pic>
      <p:cxnSp>
        <p:nvCxnSpPr>
          <p:cNvPr id="9" name="Straight Connector 8"/>
          <p:cNvCxnSpPr/>
          <p:nvPr userDrawn="1"/>
        </p:nvCxnSpPr>
        <p:spPr>
          <a:xfrm flipH="1">
            <a:off x="1002081" y="9208881"/>
            <a:ext cx="10447757"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3526" y="312217"/>
            <a:ext cx="11099959" cy="780542"/>
          </a:xfrm>
          <a:prstGeom prst="rect">
            <a:avLst/>
          </a:prstGeom>
        </p:spPr>
        <p:txBody>
          <a:bodyP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r>
              <a:rPr lang="en-US"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11099959" y="5613"/>
            <a:ext cx="1958819" cy="1045931"/>
          </a:xfrm>
          <a:prstGeom prst="rect">
            <a:avLst/>
          </a:prstGeom>
        </p:spPr>
      </p:pic>
      <p:sp>
        <p:nvSpPr>
          <p:cNvPr id="11" name="TextBox 10"/>
          <p:cNvSpPr txBox="1"/>
          <p:nvPr userDrawn="1"/>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Tree>
    <p:extLst>
      <p:ext uri="{BB962C8B-B14F-4D97-AF65-F5344CB8AC3E}">
        <p14:creationId xmlns:p14="http://schemas.microsoft.com/office/powerpoint/2010/main" val="20145008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tract Page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 name="Text Placeholder 15"/>
          <p:cNvSpPr>
            <a:spLocks noGrp="1"/>
          </p:cNvSpPr>
          <p:nvPr>
            <p:ph type="body" sz="quarter" idx="15" hasCustomPrompt="1"/>
          </p:nvPr>
        </p:nvSpPr>
        <p:spPr>
          <a:xfrm>
            <a:off x="972881" y="1430592"/>
            <a:ext cx="11548499" cy="5486399"/>
          </a:xfrm>
        </p:spPr>
        <p:txBody>
          <a:bodyPr/>
          <a:lstStyle>
            <a:lvl1pPr marL="0" marR="0" indent="0" algn="l" defTabSz="1289050" rtl="0" eaLnBrk="1" fontAlgn="base" latinLnBrk="0" hangingPunct="1">
              <a:lnSpc>
                <a:spcPct val="100000"/>
              </a:lnSpc>
              <a:spcBef>
                <a:spcPct val="0"/>
              </a:spcBef>
              <a:spcAft>
                <a:spcPct val="0"/>
              </a:spcAft>
              <a:buClrTx/>
              <a:buSzTx/>
              <a:buFontTx/>
              <a:buNone/>
              <a:tabLst/>
              <a:defRPr/>
            </a:lvl1pPr>
          </a:lstStyle>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Course objectives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tag_Objintrotext</a:t>
            </a:r>
            <a:r>
              <a:rPr lang="en-US" sz="1800" dirty="0" smtClean="0"/>
              <a:t>%</a:t>
            </a:r>
            <a:endParaRPr kumimoji="0" lang="en-US" sz="1800" b="1" i="0" u="none" strike="noStrike" kern="1200" cap="none" spc="0" normalizeH="0" baseline="0" noProof="0" dirty="0" smtClean="0">
              <a:ln>
                <a:noFill/>
              </a:ln>
              <a:solidFill>
                <a:srgbClr val="F28411"/>
              </a:solidFill>
              <a:effectLst/>
              <a:uLnTx/>
              <a:uFillTx/>
              <a:latin typeface="Arial" charset="0"/>
              <a:ea typeface="+mn-ea"/>
              <a:cs typeface="Arial" charset="0"/>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r>
              <a:rPr lang="en-US" sz="1800" b="0" kern="1200" baseline="0" noProof="0" dirty="0" smtClean="0">
                <a:solidFill>
                  <a:schemeClr val="tx1"/>
                </a:solidFill>
                <a:latin typeface="+mn-lt"/>
                <a:ea typeface="+mn-ea"/>
                <a:cs typeface="+mn-cs"/>
              </a:rPr>
              <a:t>%</a:t>
            </a:r>
            <a:r>
              <a:rPr lang="en-US" sz="1800" b="0" kern="1200" baseline="0" noProof="0" dirty="0" err="1" smtClean="0">
                <a:solidFill>
                  <a:schemeClr val="tx1"/>
                </a:solidFill>
                <a:latin typeface="+mn-lt"/>
                <a:ea typeface="+mn-ea"/>
                <a:cs typeface="+mn-cs"/>
              </a:rPr>
              <a:t>tag_obj</a:t>
            </a:r>
            <a:r>
              <a:rPr lang="en-US" sz="1800" b="0" kern="1200" baseline="0" noProof="0" dirty="0" smtClean="0">
                <a:solidFill>
                  <a:schemeClr val="tx1"/>
                </a:solidFill>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Targeted audience</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r>
              <a:rPr kumimoji="0" lang="en-US" sz="1800" b="0" i="0" u="none" strike="noStrike" kern="1200" cap="none" spc="0" normalizeH="0" baseline="0" noProof="0" dirty="0" err="1" smtClean="0">
                <a:ln>
                  <a:noFill/>
                </a:ln>
                <a:solidFill>
                  <a:srgbClr val="3F0077"/>
                </a:solidFill>
                <a:effectLst/>
                <a:uLnTx/>
                <a:uFillTx/>
                <a:latin typeface="+mn-lt"/>
                <a:ea typeface="+mn-ea"/>
                <a:cs typeface="+mn-cs"/>
              </a:rPr>
              <a:t>tag_audi</a:t>
            </a: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Prerequisites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tag_preq</a:t>
            </a:r>
            <a:r>
              <a:rPr lang="en-US" sz="1800" dirty="0" smtClean="0"/>
              <a:t>%</a:t>
            </a:r>
          </a:p>
          <a:p>
            <a:pPr lvl="0"/>
            <a:endParaRPr lang="en-US" dirty="0"/>
          </a:p>
        </p:txBody>
      </p:sp>
      <p:pic>
        <p:nvPicPr>
          <p:cNvPr id="12" name="Picture 2"/>
          <p:cNvPicPr>
            <a:picLocks noChangeAspect="1" noChangeArrowheads="1"/>
          </p:cNvPicPr>
          <p:nvPr userDrawn="1"/>
        </p:nvPicPr>
        <p:blipFill>
          <a:blip r:embed="rId4"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26"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About this course</a:t>
            </a:r>
          </a:p>
        </p:txBody>
      </p:sp>
      <p:sp>
        <p:nvSpPr>
          <p:cNvPr id="27"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a:t>
            </a:r>
            <a:r>
              <a:rPr lang="en-US" dirty="0" err="1" smtClean="0"/>
              <a:t>tag_dura</a:t>
            </a:r>
            <a:r>
              <a:rPr lang="en-US" dirty="0" smtClean="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6708" y="7883474"/>
            <a:ext cx="3432066" cy="187330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790" y="247172"/>
            <a:ext cx="3401452" cy="1248867"/>
          </a:xfrm>
          <a:prstGeom prst="rect">
            <a:avLst/>
          </a:prstGeom>
          <a:effectLst>
            <a:outerShdw blurRad="50800" dist="38100" dir="2700000" algn="tl" rotWithShape="0">
              <a:prstClr val="black">
                <a:alpha val="26000"/>
              </a:prstClr>
            </a:outerShdw>
          </a:effectLst>
        </p:spPr>
      </p:pic>
      <p:sp>
        <p:nvSpPr>
          <p:cNvPr id="6" name="Text Placeholder 12"/>
          <p:cNvSpPr>
            <a:spLocks noGrp="1"/>
          </p:cNvSpPr>
          <p:nvPr>
            <p:ph type="body" sz="quarter" idx="10" hasCustomPrompt="1"/>
          </p:nvPr>
        </p:nvSpPr>
        <p:spPr>
          <a:xfrm>
            <a:off x="979408" y="6309381"/>
            <a:ext cx="9249966" cy="780542"/>
          </a:xfrm>
          <a:prstGeom prst="rect">
            <a:avLst/>
          </a:prstGeom>
        </p:spPr>
        <p:txBody>
          <a:bodyPr lIns="140397" tIns="70198" rIns="140397" bIns="70198">
            <a:noAutofit/>
          </a:bodyPr>
          <a:lstStyle>
            <a:lvl1pPr marL="0" algn="l" defTabSz="1403970" rtl="0" eaLnBrk="1" latinLnBrk="0" hangingPunct="1">
              <a:spcBef>
                <a:spcPct val="0"/>
              </a:spcBef>
              <a:buNone/>
              <a:defRPr lang="en-US" sz="3400" b="1" kern="1200" baseline="0" noProof="0" dirty="0" smtClean="0">
                <a:solidFill>
                  <a:srgbClr val="303030"/>
                </a:solidFill>
                <a:latin typeface="+mj-lt"/>
                <a:ea typeface="+mj-ea"/>
                <a:cs typeface="+mj-cs"/>
              </a:defRPr>
            </a:lvl1pPr>
          </a:lstStyle>
          <a:p>
            <a:pPr lvl="0"/>
            <a:r>
              <a:rPr lang="en-US" dirty="0" smtClean="0"/>
              <a:t>END OF PRESENTATION</a:t>
            </a:r>
          </a:p>
        </p:txBody>
      </p:sp>
    </p:spTree>
    <p:extLst>
      <p:ext uri="{BB962C8B-B14F-4D97-AF65-F5344CB8AC3E}">
        <p14:creationId xmlns:p14="http://schemas.microsoft.com/office/powerpoint/2010/main" val="115193530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 y="0"/>
            <a:ext cx="13076912" cy="30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logo for ppt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32" y="429118"/>
            <a:ext cx="2976765" cy="7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2" name="Rectangle 2"/>
          <p:cNvSpPr>
            <a:spLocks noGrp="1" noChangeArrowheads="1"/>
          </p:cNvSpPr>
          <p:nvPr>
            <p:ph type="ctrTitle"/>
          </p:nvPr>
        </p:nvSpPr>
        <p:spPr>
          <a:xfrm>
            <a:off x="1754773" y="3234191"/>
            <a:ext cx="11099959" cy="2091383"/>
          </a:xfrm>
        </p:spPr>
        <p:txBody>
          <a:bodyPr/>
          <a:lstStyle>
            <a:lvl1pPr algn="r">
              <a:defRPr sz="4837" b="0"/>
            </a:lvl1pPr>
          </a:lstStyle>
          <a:p>
            <a:r>
              <a:rPr lang="en-US"/>
              <a:t>Click to edit Master title style</a:t>
            </a:r>
          </a:p>
        </p:txBody>
      </p:sp>
      <p:sp>
        <p:nvSpPr>
          <p:cNvPr id="199683" name="Rectangle 3"/>
          <p:cNvSpPr>
            <a:spLocks noGrp="1" noChangeArrowheads="1"/>
          </p:cNvSpPr>
          <p:nvPr>
            <p:ph type="subTitle" idx="1"/>
          </p:nvPr>
        </p:nvSpPr>
        <p:spPr>
          <a:xfrm>
            <a:off x="3699986" y="5732105"/>
            <a:ext cx="9141143" cy="2493398"/>
          </a:xfrm>
        </p:spPr>
        <p:txBody>
          <a:bodyPr/>
          <a:lstStyle>
            <a:lvl1pPr marL="0" indent="0" algn="r">
              <a:buFontTx/>
              <a:buNone/>
              <a:defRPr/>
            </a:lvl1pPr>
          </a:lstStyle>
          <a:p>
            <a:r>
              <a:rPr lang="en-US"/>
              <a:t>Click to edit Master subtitle style</a:t>
            </a:r>
          </a:p>
        </p:txBody>
      </p:sp>
      <p:sp>
        <p:nvSpPr>
          <p:cNvPr id="6" name="Rectangle 4"/>
          <p:cNvSpPr>
            <a:spLocks noGrp="1" noChangeArrowheads="1"/>
          </p:cNvSpPr>
          <p:nvPr>
            <p:ph type="ftr" sz="quarter" idx="10"/>
          </p:nvPr>
        </p:nvSpPr>
        <p:spPr>
          <a:xfrm>
            <a:off x="8440594" y="9302815"/>
            <a:ext cx="4135279" cy="758860"/>
          </a:xfrm>
        </p:spPr>
        <p:txBody>
          <a:bodyPr/>
          <a:lstStyle>
            <a:lvl1pPr algn="ctr">
              <a:defRPr>
                <a:solidFill>
                  <a:schemeClr val="tx1"/>
                </a:solidFill>
              </a:defRPr>
            </a:lvl1pPr>
          </a:lstStyle>
          <a:p>
            <a:pPr>
              <a:defRPr/>
            </a:pPr>
            <a:r>
              <a:rPr lang="en-US">
                <a:solidFill>
                  <a:srgbClr val="000000"/>
                </a:solidFill>
              </a:rPr>
              <a:t>© Geometric Limited  </a:t>
            </a:r>
            <a:r>
              <a:rPr lang="en-US">
                <a:solidFill>
                  <a:srgbClr val="FF9900"/>
                </a:solidFill>
              </a:rPr>
              <a:t> | </a:t>
            </a:r>
            <a:r>
              <a:rPr lang="en-US">
                <a:solidFill>
                  <a:srgbClr val="000000"/>
                </a:solidFill>
              </a:rPr>
              <a:t>  www.geometricglobal.com  </a:t>
            </a:r>
          </a:p>
          <a:p>
            <a:pPr>
              <a:defRPr/>
            </a:pPr>
            <a:endParaRPr lang="en-US">
              <a:solidFill>
                <a:srgbClr val="000000"/>
              </a:solidFill>
            </a:endParaRPr>
          </a:p>
        </p:txBody>
      </p:sp>
      <p:sp>
        <p:nvSpPr>
          <p:cNvPr id="7" name="Rectangle 5"/>
          <p:cNvSpPr>
            <a:spLocks noGrp="1" noChangeArrowheads="1"/>
          </p:cNvSpPr>
          <p:nvPr>
            <p:ph type="sldNum" sz="quarter" idx="11"/>
          </p:nvPr>
        </p:nvSpPr>
        <p:spPr>
          <a:xfrm>
            <a:off x="11671280" y="9296038"/>
            <a:ext cx="1305878" cy="677554"/>
          </a:xfrm>
        </p:spPr>
        <p:txBody>
          <a:bodyPr/>
          <a:lstStyle>
            <a:lvl1pPr>
              <a:defRPr smtClean="0"/>
            </a:lvl1pPr>
          </a:lstStyle>
          <a:p>
            <a:pPr>
              <a:defRPr/>
            </a:pPr>
            <a:fld id="{F5166157-5618-4480-852A-D2456612C8E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434623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5" name="Slide Number Placeholder 4"/>
          <p:cNvSpPr>
            <a:spLocks noGrp="1"/>
          </p:cNvSpPr>
          <p:nvPr>
            <p:ph type="sldNum" sz="quarter" idx="11"/>
          </p:nvPr>
        </p:nvSpPr>
        <p:spPr/>
        <p:txBody>
          <a:bodyPr/>
          <a:lstStyle>
            <a:lvl1pPr>
              <a:defRPr smtClean="0"/>
            </a:lvl1pPr>
          </a:lstStyle>
          <a:p>
            <a:pPr>
              <a:defRPr/>
            </a:pPr>
            <a:fld id="{FD36AC95-87AC-48BF-8A03-D9C55EE8356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579335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53" y="6269632"/>
            <a:ext cx="11099959" cy="1937804"/>
          </a:xfrm>
        </p:spPr>
        <p:txBody>
          <a:bodyPr anchor="t"/>
          <a:lstStyle>
            <a:lvl1pPr algn="l">
              <a:defRPr sz="5691" b="1" cap="all"/>
            </a:lvl1pPr>
          </a:lstStyle>
          <a:p>
            <a:r>
              <a:rPr lang="en-US" smtClean="0"/>
              <a:t>Click to edit Master title style</a:t>
            </a:r>
            <a:endParaRPr lang="en-US"/>
          </a:p>
        </p:txBody>
      </p:sp>
      <p:sp>
        <p:nvSpPr>
          <p:cNvPr id="3" name="Text Placeholder 2"/>
          <p:cNvSpPr>
            <a:spLocks noGrp="1"/>
          </p:cNvSpPr>
          <p:nvPr>
            <p:ph type="body" idx="1"/>
          </p:nvPr>
        </p:nvSpPr>
        <p:spPr>
          <a:xfrm>
            <a:off x="1031553" y="4135338"/>
            <a:ext cx="11099959" cy="2134294"/>
          </a:xfrm>
        </p:spPr>
        <p:txBody>
          <a:bodyPr anchor="b"/>
          <a:lstStyle>
            <a:lvl1pPr marL="0" indent="0">
              <a:buNone/>
              <a:defRPr sz="2845"/>
            </a:lvl1pPr>
            <a:lvl2pPr marL="650458" indent="0">
              <a:buNone/>
              <a:defRPr sz="2561"/>
            </a:lvl2pPr>
            <a:lvl3pPr marL="1300917" indent="0">
              <a:buNone/>
              <a:defRPr sz="2276"/>
            </a:lvl3pPr>
            <a:lvl4pPr marL="1951375" indent="0">
              <a:buNone/>
              <a:defRPr sz="1992"/>
            </a:lvl4pPr>
            <a:lvl5pPr marL="2601834" indent="0">
              <a:buNone/>
              <a:defRPr sz="1992"/>
            </a:lvl5pPr>
            <a:lvl6pPr marL="3252292" indent="0">
              <a:buNone/>
              <a:defRPr sz="1992"/>
            </a:lvl6pPr>
            <a:lvl7pPr marL="3902751" indent="0">
              <a:buNone/>
              <a:defRPr sz="1992"/>
            </a:lvl7pPr>
            <a:lvl8pPr marL="4553209" indent="0">
              <a:buNone/>
              <a:defRPr sz="1992"/>
            </a:lvl8pPr>
            <a:lvl9pPr marL="5203668" indent="0">
              <a:buNone/>
              <a:defRPr sz="1992"/>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5" name="Slide Number Placeholder 4"/>
          <p:cNvSpPr>
            <a:spLocks noGrp="1"/>
          </p:cNvSpPr>
          <p:nvPr>
            <p:ph type="sldNum" sz="quarter" idx="11"/>
          </p:nvPr>
        </p:nvSpPr>
        <p:spPr/>
        <p:txBody>
          <a:bodyPr/>
          <a:lstStyle>
            <a:lvl1pPr>
              <a:defRPr smtClean="0"/>
            </a:lvl1pPr>
          </a:lstStyle>
          <a:p>
            <a:pPr>
              <a:defRPr/>
            </a:pPr>
            <a:fld id="{B1F037D2-497E-47D8-80E9-98B756B625A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512872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6469" y="1300903"/>
            <a:ext cx="6094095" cy="7371786"/>
          </a:xfrm>
        </p:spPr>
        <p:txBody>
          <a:bodyPr/>
          <a:lstStyle>
            <a:lvl1pPr>
              <a:defRPr sz="3984"/>
            </a:lvl1pPr>
            <a:lvl2pPr>
              <a:defRPr sz="3414"/>
            </a:lvl2pPr>
            <a:lvl3pPr>
              <a:defRPr sz="2845"/>
            </a:lvl3pPr>
            <a:lvl4pPr>
              <a:defRPr sz="2561"/>
            </a:lvl4pPr>
            <a:lvl5pPr>
              <a:defRPr sz="2561"/>
            </a:lvl5pPr>
            <a:lvl6pPr>
              <a:defRPr sz="2561"/>
            </a:lvl6pPr>
            <a:lvl7pPr>
              <a:defRPr sz="2561"/>
            </a:lvl7pPr>
            <a:lvl8pPr>
              <a:defRPr sz="2561"/>
            </a:lvl8pPr>
            <a:lvl9pPr>
              <a:defRPr sz="25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38211" y="1300903"/>
            <a:ext cx="6094095" cy="7371786"/>
          </a:xfrm>
        </p:spPr>
        <p:txBody>
          <a:bodyPr/>
          <a:lstStyle>
            <a:lvl1pPr>
              <a:defRPr sz="3984"/>
            </a:lvl1pPr>
            <a:lvl2pPr>
              <a:defRPr sz="3414"/>
            </a:lvl2pPr>
            <a:lvl3pPr>
              <a:defRPr sz="2845"/>
            </a:lvl3pPr>
            <a:lvl4pPr>
              <a:defRPr sz="2561"/>
            </a:lvl4pPr>
            <a:lvl5pPr>
              <a:defRPr sz="2561"/>
            </a:lvl5pPr>
            <a:lvl6pPr>
              <a:defRPr sz="2561"/>
            </a:lvl6pPr>
            <a:lvl7pPr>
              <a:defRPr sz="2561"/>
            </a:lvl7pPr>
            <a:lvl8pPr>
              <a:defRPr sz="2561"/>
            </a:lvl8pPr>
            <a:lvl9pPr>
              <a:defRPr sz="25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6" name="Slide Number Placeholder 5"/>
          <p:cNvSpPr>
            <a:spLocks noGrp="1"/>
          </p:cNvSpPr>
          <p:nvPr>
            <p:ph type="sldNum" sz="quarter" idx="11"/>
          </p:nvPr>
        </p:nvSpPr>
        <p:spPr/>
        <p:txBody>
          <a:bodyPr/>
          <a:lstStyle>
            <a:lvl1pPr>
              <a:defRPr smtClean="0"/>
            </a:lvl1pPr>
          </a:lstStyle>
          <a:p>
            <a:pPr>
              <a:defRPr/>
            </a:pPr>
            <a:fld id="{C9612FB0-D4F8-4E5C-B131-F7E44C87B76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32254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2939" y="390723"/>
            <a:ext cx="11752898" cy="162612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2939" y="2183982"/>
            <a:ext cx="5769893" cy="910180"/>
          </a:xfrm>
        </p:spPr>
        <p:txBody>
          <a:bodyPr anchor="b"/>
          <a:lstStyle>
            <a:lvl1pPr marL="0" indent="0">
              <a:buNone/>
              <a:defRPr sz="3414" b="1"/>
            </a:lvl1pPr>
            <a:lvl2pPr marL="650458" indent="0">
              <a:buNone/>
              <a:defRPr sz="2845" b="1"/>
            </a:lvl2pPr>
            <a:lvl3pPr marL="1300917" indent="0">
              <a:buNone/>
              <a:defRPr sz="2561" b="1"/>
            </a:lvl3pPr>
            <a:lvl4pPr marL="1951375" indent="0">
              <a:buNone/>
              <a:defRPr sz="2276" b="1"/>
            </a:lvl4pPr>
            <a:lvl5pPr marL="2601834" indent="0">
              <a:buNone/>
              <a:defRPr sz="2276" b="1"/>
            </a:lvl5pPr>
            <a:lvl6pPr marL="3252292" indent="0">
              <a:buNone/>
              <a:defRPr sz="2276" b="1"/>
            </a:lvl6pPr>
            <a:lvl7pPr marL="3902751" indent="0">
              <a:buNone/>
              <a:defRPr sz="2276" b="1"/>
            </a:lvl7pPr>
            <a:lvl8pPr marL="4553209" indent="0">
              <a:buNone/>
              <a:defRPr sz="2276" b="1"/>
            </a:lvl8pPr>
            <a:lvl9pPr marL="5203668"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652939" y="3094162"/>
            <a:ext cx="5769893" cy="5621439"/>
          </a:xfrm>
        </p:spPr>
        <p:txBody>
          <a:bodyPr/>
          <a:lstStyle>
            <a:lvl1pPr>
              <a:defRPr sz="3414"/>
            </a:lvl1pPr>
            <a:lvl2pPr>
              <a:defRPr sz="2845"/>
            </a:lvl2pPr>
            <a:lvl3pPr>
              <a:defRPr sz="2561"/>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33677" y="2183982"/>
            <a:ext cx="5772160" cy="910180"/>
          </a:xfrm>
        </p:spPr>
        <p:txBody>
          <a:bodyPr anchor="b"/>
          <a:lstStyle>
            <a:lvl1pPr marL="0" indent="0">
              <a:buNone/>
              <a:defRPr sz="3414" b="1"/>
            </a:lvl1pPr>
            <a:lvl2pPr marL="650458" indent="0">
              <a:buNone/>
              <a:defRPr sz="2845" b="1"/>
            </a:lvl2pPr>
            <a:lvl3pPr marL="1300917" indent="0">
              <a:buNone/>
              <a:defRPr sz="2561" b="1"/>
            </a:lvl3pPr>
            <a:lvl4pPr marL="1951375" indent="0">
              <a:buNone/>
              <a:defRPr sz="2276" b="1"/>
            </a:lvl4pPr>
            <a:lvl5pPr marL="2601834" indent="0">
              <a:buNone/>
              <a:defRPr sz="2276" b="1"/>
            </a:lvl5pPr>
            <a:lvl6pPr marL="3252292" indent="0">
              <a:buNone/>
              <a:defRPr sz="2276" b="1"/>
            </a:lvl6pPr>
            <a:lvl7pPr marL="3902751" indent="0">
              <a:buNone/>
              <a:defRPr sz="2276" b="1"/>
            </a:lvl7pPr>
            <a:lvl8pPr marL="4553209" indent="0">
              <a:buNone/>
              <a:defRPr sz="2276" b="1"/>
            </a:lvl8pPr>
            <a:lvl9pPr marL="5203668"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33677" y="3094162"/>
            <a:ext cx="5772160" cy="5621439"/>
          </a:xfrm>
        </p:spPr>
        <p:txBody>
          <a:bodyPr/>
          <a:lstStyle>
            <a:lvl1pPr>
              <a:defRPr sz="3414"/>
            </a:lvl1pPr>
            <a:lvl2pPr>
              <a:defRPr sz="2845"/>
            </a:lvl2pPr>
            <a:lvl3pPr>
              <a:defRPr sz="2561"/>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8" name="Slide Number Placeholder 7"/>
          <p:cNvSpPr>
            <a:spLocks noGrp="1"/>
          </p:cNvSpPr>
          <p:nvPr>
            <p:ph type="sldNum" sz="quarter" idx="11"/>
          </p:nvPr>
        </p:nvSpPr>
        <p:spPr/>
        <p:txBody>
          <a:bodyPr/>
          <a:lstStyle>
            <a:lvl1pPr>
              <a:defRPr smtClean="0"/>
            </a:lvl1pPr>
          </a:lstStyle>
          <a:p>
            <a:pPr>
              <a:defRPr/>
            </a:pPr>
            <a:fld id="{090A1F77-D021-4793-8194-E1470644C8A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277678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4" name="Slide Number Placeholder 3"/>
          <p:cNvSpPr>
            <a:spLocks noGrp="1"/>
          </p:cNvSpPr>
          <p:nvPr>
            <p:ph type="sldNum" sz="quarter" idx="11"/>
          </p:nvPr>
        </p:nvSpPr>
        <p:spPr/>
        <p:txBody>
          <a:bodyPr/>
          <a:lstStyle>
            <a:lvl1pPr>
              <a:defRPr smtClean="0"/>
            </a:lvl1pPr>
          </a:lstStyle>
          <a:p>
            <a:pPr>
              <a:defRPr/>
            </a:pPr>
            <a:fld id="{E00AF589-6D22-4F72-8C01-9A4522EC1CC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02805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3" name="Slide Number Placeholder 2"/>
          <p:cNvSpPr>
            <a:spLocks noGrp="1"/>
          </p:cNvSpPr>
          <p:nvPr>
            <p:ph type="sldNum" sz="quarter" idx="11"/>
          </p:nvPr>
        </p:nvSpPr>
        <p:spPr/>
        <p:txBody>
          <a:bodyPr/>
          <a:lstStyle>
            <a:lvl1pPr>
              <a:defRPr smtClean="0"/>
            </a:lvl1pPr>
          </a:lstStyle>
          <a:p>
            <a:pPr>
              <a:defRPr/>
            </a:pPr>
            <a:fld id="{AF80CCC3-54F8-4516-B585-69567CFB57F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10723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2939" y="388464"/>
            <a:ext cx="4296247" cy="1653231"/>
          </a:xfrm>
        </p:spPr>
        <p:txBody>
          <a:bodyPr anchor="b"/>
          <a:lstStyle>
            <a:lvl1pPr algn="l">
              <a:defRPr sz="2845" b="1"/>
            </a:lvl1pPr>
          </a:lstStyle>
          <a:p>
            <a:r>
              <a:rPr lang="en-US" smtClean="0"/>
              <a:t>Click to edit Master title style</a:t>
            </a:r>
            <a:endParaRPr lang="en-US"/>
          </a:p>
        </p:txBody>
      </p:sp>
      <p:sp>
        <p:nvSpPr>
          <p:cNvPr id="3" name="Content Placeholder 2"/>
          <p:cNvSpPr>
            <a:spLocks noGrp="1"/>
          </p:cNvSpPr>
          <p:nvPr>
            <p:ph idx="1"/>
          </p:nvPr>
        </p:nvSpPr>
        <p:spPr>
          <a:xfrm>
            <a:off x="5105618" y="388465"/>
            <a:ext cx="7300218" cy="8327137"/>
          </a:xfrm>
        </p:spPr>
        <p:txBody>
          <a:bodyPr/>
          <a:lstStyle>
            <a:lvl1pPr>
              <a:defRPr sz="4553"/>
            </a:lvl1pPr>
            <a:lvl2pPr>
              <a:defRPr sz="3984"/>
            </a:lvl2pPr>
            <a:lvl3pPr>
              <a:defRPr sz="3414"/>
            </a:lvl3pPr>
            <a:lvl4pPr>
              <a:defRPr sz="2845"/>
            </a:lvl4pPr>
            <a:lvl5pPr>
              <a:defRPr sz="2845"/>
            </a:lvl5pPr>
            <a:lvl6pPr>
              <a:defRPr sz="2845"/>
            </a:lvl6pPr>
            <a:lvl7pPr>
              <a:defRPr sz="2845"/>
            </a:lvl7pPr>
            <a:lvl8pPr>
              <a:defRPr sz="2845"/>
            </a:lvl8pPr>
            <a:lvl9pPr>
              <a:defRPr sz="284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2939" y="2041696"/>
            <a:ext cx="4296247" cy="6673906"/>
          </a:xfrm>
        </p:spPr>
        <p:txBody>
          <a:bodyPr/>
          <a:lstStyle>
            <a:lvl1pPr marL="0" indent="0">
              <a:buNone/>
              <a:defRPr sz="1992"/>
            </a:lvl1pPr>
            <a:lvl2pPr marL="650458" indent="0">
              <a:buNone/>
              <a:defRPr sz="1707"/>
            </a:lvl2pPr>
            <a:lvl3pPr marL="1300917" indent="0">
              <a:buNone/>
              <a:defRPr sz="1423"/>
            </a:lvl3pPr>
            <a:lvl4pPr marL="1951375" indent="0">
              <a:buNone/>
              <a:defRPr sz="1280"/>
            </a:lvl4pPr>
            <a:lvl5pPr marL="2601834" indent="0">
              <a:buNone/>
              <a:defRPr sz="1280"/>
            </a:lvl5pPr>
            <a:lvl6pPr marL="3252292" indent="0">
              <a:buNone/>
              <a:defRPr sz="1280"/>
            </a:lvl6pPr>
            <a:lvl7pPr marL="3902751" indent="0">
              <a:buNone/>
              <a:defRPr sz="1280"/>
            </a:lvl7pPr>
            <a:lvl8pPr marL="4553209" indent="0">
              <a:buNone/>
              <a:defRPr sz="1280"/>
            </a:lvl8pPr>
            <a:lvl9pPr marL="5203668" indent="0">
              <a:buNone/>
              <a:defRPr sz="128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6" name="Slide Number Placeholder 5"/>
          <p:cNvSpPr>
            <a:spLocks noGrp="1"/>
          </p:cNvSpPr>
          <p:nvPr>
            <p:ph type="sldNum" sz="quarter" idx="11"/>
          </p:nvPr>
        </p:nvSpPr>
        <p:spPr/>
        <p:txBody>
          <a:bodyPr/>
          <a:lstStyle>
            <a:lvl1pPr>
              <a:defRPr smtClean="0"/>
            </a:lvl1pPr>
          </a:lstStyle>
          <a:p>
            <a:pPr>
              <a:defRPr/>
            </a:pPr>
            <a:fld id="{A2C33783-8C74-49D3-B35C-28C57BB3C91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569867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611" y="6829742"/>
            <a:ext cx="7835265" cy="806290"/>
          </a:xfrm>
        </p:spPr>
        <p:txBody>
          <a:bodyPr anchor="b"/>
          <a:lstStyle>
            <a:lvl1pPr algn="l">
              <a:defRPr sz="2845" b="1"/>
            </a:lvl1pPr>
          </a:lstStyle>
          <a:p>
            <a:r>
              <a:rPr lang="en-US" smtClean="0"/>
              <a:t>Click to edit Master title style</a:t>
            </a:r>
            <a:endParaRPr lang="en-US"/>
          </a:p>
        </p:txBody>
      </p:sp>
      <p:sp>
        <p:nvSpPr>
          <p:cNvPr id="3" name="Picture Placeholder 2"/>
          <p:cNvSpPr>
            <a:spLocks noGrp="1"/>
          </p:cNvSpPr>
          <p:nvPr>
            <p:ph type="pic" idx="1"/>
          </p:nvPr>
        </p:nvSpPr>
        <p:spPr>
          <a:xfrm>
            <a:off x="2559611" y="871786"/>
            <a:ext cx="7835265" cy="5854065"/>
          </a:xfrm>
        </p:spPr>
        <p:txBody>
          <a:bodyPr/>
          <a:lstStyle>
            <a:lvl1pPr marL="0" indent="0">
              <a:buNone/>
              <a:defRPr sz="4553"/>
            </a:lvl1pPr>
            <a:lvl2pPr marL="650458" indent="0">
              <a:buNone/>
              <a:defRPr sz="3984"/>
            </a:lvl2pPr>
            <a:lvl3pPr marL="1300917" indent="0">
              <a:buNone/>
              <a:defRPr sz="3414"/>
            </a:lvl3pPr>
            <a:lvl4pPr marL="1951375" indent="0">
              <a:buNone/>
              <a:defRPr sz="2845"/>
            </a:lvl4pPr>
            <a:lvl5pPr marL="2601834" indent="0">
              <a:buNone/>
              <a:defRPr sz="2845"/>
            </a:lvl5pPr>
            <a:lvl6pPr marL="3252292" indent="0">
              <a:buNone/>
              <a:defRPr sz="2845"/>
            </a:lvl6pPr>
            <a:lvl7pPr marL="3902751" indent="0">
              <a:buNone/>
              <a:defRPr sz="2845"/>
            </a:lvl7pPr>
            <a:lvl8pPr marL="4553209" indent="0">
              <a:buNone/>
              <a:defRPr sz="2845"/>
            </a:lvl8pPr>
            <a:lvl9pPr marL="5203668" indent="0">
              <a:buNone/>
              <a:defRPr sz="2845"/>
            </a:lvl9pPr>
          </a:lstStyle>
          <a:p>
            <a:pPr lvl="0"/>
            <a:endParaRPr lang="en-US" noProof="0" smtClean="0"/>
          </a:p>
        </p:txBody>
      </p:sp>
      <p:sp>
        <p:nvSpPr>
          <p:cNvPr id="4" name="Text Placeholder 3"/>
          <p:cNvSpPr>
            <a:spLocks noGrp="1"/>
          </p:cNvSpPr>
          <p:nvPr>
            <p:ph type="body" sz="half" idx="2"/>
          </p:nvPr>
        </p:nvSpPr>
        <p:spPr>
          <a:xfrm>
            <a:off x="2559611" y="7636032"/>
            <a:ext cx="7835265" cy="1145065"/>
          </a:xfrm>
        </p:spPr>
        <p:txBody>
          <a:bodyPr/>
          <a:lstStyle>
            <a:lvl1pPr marL="0" indent="0">
              <a:buNone/>
              <a:defRPr sz="1992"/>
            </a:lvl1pPr>
            <a:lvl2pPr marL="650458" indent="0">
              <a:buNone/>
              <a:defRPr sz="1707"/>
            </a:lvl2pPr>
            <a:lvl3pPr marL="1300917" indent="0">
              <a:buNone/>
              <a:defRPr sz="1423"/>
            </a:lvl3pPr>
            <a:lvl4pPr marL="1951375" indent="0">
              <a:buNone/>
              <a:defRPr sz="1280"/>
            </a:lvl4pPr>
            <a:lvl5pPr marL="2601834" indent="0">
              <a:buNone/>
              <a:defRPr sz="1280"/>
            </a:lvl5pPr>
            <a:lvl6pPr marL="3252292" indent="0">
              <a:buNone/>
              <a:defRPr sz="1280"/>
            </a:lvl6pPr>
            <a:lvl7pPr marL="3902751" indent="0">
              <a:buNone/>
              <a:defRPr sz="1280"/>
            </a:lvl7pPr>
            <a:lvl8pPr marL="4553209" indent="0">
              <a:buNone/>
              <a:defRPr sz="1280"/>
            </a:lvl8pPr>
            <a:lvl9pPr marL="5203668" indent="0">
              <a:buNone/>
              <a:defRPr sz="128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6" name="Slide Number Placeholder 5"/>
          <p:cNvSpPr>
            <a:spLocks noGrp="1"/>
          </p:cNvSpPr>
          <p:nvPr>
            <p:ph type="sldNum" sz="quarter" idx="11"/>
          </p:nvPr>
        </p:nvSpPr>
        <p:spPr/>
        <p:txBody>
          <a:bodyPr/>
          <a:lstStyle>
            <a:lvl1pPr>
              <a:defRPr smtClean="0"/>
            </a:lvl1pPr>
          </a:lstStyle>
          <a:p>
            <a:pPr>
              <a:defRPr/>
            </a:pPr>
            <a:fld id="{54278515-7BC1-43BA-8EC3-C3E0B02CE51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26657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tract Page 2 A">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5" name="Text Placeholder 15"/>
          <p:cNvSpPr>
            <a:spLocks noGrp="1"/>
          </p:cNvSpPr>
          <p:nvPr>
            <p:ph type="body" sz="quarter" idx="16" hasCustomPrompt="1"/>
          </p:nvPr>
        </p:nvSpPr>
        <p:spPr>
          <a:xfrm>
            <a:off x="973461" y="1430592"/>
            <a:ext cx="11547919" cy="4630994"/>
          </a:xfrm>
        </p:spPr>
        <p:txBody>
          <a:bodyPr/>
          <a:lstStyle>
            <a:lvl1pPr marL="401578" marR="0" indent="-401578" algn="l" defTabSz="1288856" rtl="0" eaLnBrk="1" fontAlgn="base" latinLnBrk="0" hangingPunct="1">
              <a:lnSpc>
                <a:spcPct val="100000"/>
              </a:lnSpc>
              <a:spcBef>
                <a:spcPct val="20000"/>
              </a:spcBef>
              <a:spcAft>
                <a:spcPct val="0"/>
              </a:spcAft>
              <a:buClrTx/>
              <a:buSzTx/>
              <a:buFont typeface="+mj-lt"/>
              <a:buNone/>
              <a:tabLst/>
              <a:defRPr sz="1800"/>
            </a:lvl1pPr>
          </a:lstStyle>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Course objectives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tag_Objintrotext</a:t>
            </a:r>
            <a:r>
              <a:rPr lang="en-US" sz="1800" dirty="0" smtClean="0"/>
              <a:t>%</a:t>
            </a:r>
            <a:endParaRPr kumimoji="0" lang="en-US" sz="1800" b="1" i="0" u="none" strike="noStrike" kern="1200" cap="none" spc="0" normalizeH="0" baseline="0" noProof="0" dirty="0" smtClean="0">
              <a:ln>
                <a:noFill/>
              </a:ln>
              <a:solidFill>
                <a:srgbClr val="F28411"/>
              </a:solidFill>
              <a:effectLst/>
              <a:uLnTx/>
              <a:uFillTx/>
              <a:latin typeface="Arial" charset="0"/>
              <a:ea typeface="+mn-ea"/>
              <a:cs typeface="Arial" charset="0"/>
            </a:endParaRP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r>
              <a:rPr lang="en-US" sz="1800" b="0" kern="1200" baseline="0" noProof="0" dirty="0" smtClean="0">
                <a:solidFill>
                  <a:schemeClr val="tx1"/>
                </a:solidFill>
                <a:latin typeface="+mn-lt"/>
                <a:ea typeface="+mn-ea"/>
                <a:cs typeface="+mn-cs"/>
              </a:rPr>
              <a:t>%</a:t>
            </a:r>
            <a:r>
              <a:rPr lang="en-US" sz="1800" b="0" kern="1200" baseline="0" noProof="0" dirty="0" err="1" smtClean="0">
                <a:solidFill>
                  <a:schemeClr val="tx1"/>
                </a:solidFill>
                <a:latin typeface="+mn-lt"/>
                <a:ea typeface="+mn-ea"/>
                <a:cs typeface="+mn-cs"/>
              </a:rPr>
              <a:t>tag_obj</a:t>
            </a:r>
            <a:r>
              <a:rPr lang="en-US" sz="1800" b="0" kern="1200" baseline="0" noProof="0" dirty="0" smtClean="0">
                <a:solidFill>
                  <a:schemeClr val="tx1"/>
                </a:solidFill>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Tx/>
              <a:buBlip>
                <a:blip r:embed="rId3"/>
              </a:buBlip>
              <a:tabLst/>
              <a:defRPr/>
            </a:pPr>
            <a:endParaRPr lang="en-US" sz="1800" b="0" kern="1200" baseline="0" noProof="0" dirty="0" smtClean="0">
              <a:solidFill>
                <a:schemeClr val="tx1"/>
              </a:solidFill>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Design Philosophy</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lang="en-US" dirty="0" smtClean="0"/>
              <a:t>%</a:t>
            </a:r>
            <a:r>
              <a:rPr lang="en-US" dirty="0" err="1" smtClean="0"/>
              <a:t>tag_design</a:t>
            </a:r>
            <a:r>
              <a:rPr lang="en-US" dirty="0" smtClean="0"/>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Targeted audience</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r>
              <a:rPr kumimoji="0" lang="en-US" sz="1800" b="0" i="0" u="none" strike="noStrike" kern="1200" cap="none" spc="0" normalizeH="0" baseline="0" noProof="0" dirty="0" err="1" smtClean="0">
                <a:ln>
                  <a:noFill/>
                </a:ln>
                <a:solidFill>
                  <a:srgbClr val="3F0077"/>
                </a:solidFill>
                <a:effectLst/>
                <a:uLnTx/>
                <a:uFillTx/>
                <a:latin typeface="+mn-lt"/>
                <a:ea typeface="+mn-ea"/>
                <a:cs typeface="+mn-cs"/>
              </a:rPr>
              <a:t>tag_audi</a:t>
            </a:r>
            <a:r>
              <a:rPr kumimoji="0" lang="en-US" sz="1800" b="0" i="0" u="none" strike="noStrike" kern="1200" cap="none" spc="0" normalizeH="0" baseline="0" noProof="0" dirty="0" smtClean="0">
                <a:ln>
                  <a:noFill/>
                </a:ln>
                <a:solidFill>
                  <a:srgbClr val="3F0077"/>
                </a:solidFill>
                <a:effectLst/>
                <a:uLnTx/>
                <a:uFillTx/>
                <a:latin typeface="+mn-lt"/>
                <a:ea typeface="+mn-ea"/>
                <a:cs typeface="+mn-cs"/>
              </a:rPr>
              <a:t>%</a:t>
            </a:r>
          </a:p>
          <a:p>
            <a:pPr marL="401578" marR="0" lvl="0" indent="-401578" algn="l" defTabSz="1288856" rtl="0" eaLnBrk="1" fontAlgn="base" latinLnBrk="0" hangingPunct="1">
              <a:lnSpc>
                <a:spcPct val="100000"/>
              </a:lnSpc>
              <a:spcBef>
                <a:spcPct val="20000"/>
              </a:spcBef>
              <a:spcAft>
                <a:spcPct val="0"/>
              </a:spcAft>
              <a:buClrTx/>
              <a:buSzTx/>
              <a:buFont typeface="+mj-lt"/>
              <a:buNone/>
              <a:tabLst/>
              <a:defRPr/>
            </a:pPr>
            <a:endParaRPr kumimoji="0" lang="en-US" sz="1800" b="0" i="0" u="none" strike="noStrike" kern="1200" cap="none" spc="0" normalizeH="0" baseline="0" noProof="0" dirty="0" smtClean="0">
              <a:ln>
                <a:noFill/>
              </a:ln>
              <a:solidFill>
                <a:srgbClr val="3F0077"/>
              </a:solidFill>
              <a:effectLst/>
              <a:uLnTx/>
              <a:uFillTx/>
              <a:latin typeface="+mn-lt"/>
              <a:ea typeface="+mn-ea"/>
              <a:cs typeface="+mn-cs"/>
            </a:endParaRPr>
          </a:p>
          <a:p>
            <a:pPr marL="0" marR="0" lvl="0" indent="0" algn="l" defTabSz="128905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rgbClr val="F28411"/>
                </a:solidFill>
                <a:effectLst/>
                <a:uLnTx/>
                <a:uFillTx/>
                <a:latin typeface="Arial" charset="0"/>
                <a:ea typeface="+mn-ea"/>
                <a:cs typeface="Arial" charset="0"/>
              </a:rPr>
              <a:t>Prerequisites</a:t>
            </a:r>
          </a:p>
          <a:p>
            <a:pPr marL="0" marR="0" lvl="0" indent="0" algn="l" defTabSz="1289050" rtl="0" eaLnBrk="1" fontAlgn="base" latinLnBrk="0" hangingPunct="1">
              <a:lnSpc>
                <a:spcPct val="100000"/>
              </a:lnSpc>
              <a:spcBef>
                <a:spcPct val="0"/>
              </a:spcBef>
              <a:spcAft>
                <a:spcPct val="0"/>
              </a:spcAft>
              <a:buClrTx/>
              <a:buSzTx/>
              <a:buFontTx/>
              <a:buNone/>
              <a:tabLst/>
              <a:defRPr/>
            </a:pPr>
            <a:r>
              <a:rPr lang="en-US" sz="1800" dirty="0" smtClean="0"/>
              <a:t>%</a:t>
            </a:r>
            <a:r>
              <a:rPr lang="en-US" sz="1800" dirty="0" err="1" smtClean="0"/>
              <a:t>tag_preq</a:t>
            </a:r>
            <a:r>
              <a:rPr lang="en-US" sz="1800" dirty="0" smtClean="0"/>
              <a:t>%</a:t>
            </a:r>
          </a:p>
          <a:p>
            <a:pPr lvl="0"/>
            <a:endParaRPr lang="en-US" dirty="0"/>
          </a:p>
        </p:txBody>
      </p:sp>
      <p:pic>
        <p:nvPicPr>
          <p:cNvPr id="12" name="Picture 2"/>
          <p:cNvPicPr>
            <a:picLocks noChangeAspect="1" noChangeArrowheads="1"/>
          </p:cNvPicPr>
          <p:nvPr userDrawn="1"/>
        </p:nvPicPr>
        <p:blipFill>
          <a:blip r:embed="rId4"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26"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About this course</a:t>
            </a:r>
          </a:p>
        </p:txBody>
      </p:sp>
      <p:sp>
        <p:nvSpPr>
          <p:cNvPr id="27"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a:t>
            </a:r>
            <a:r>
              <a:rPr lang="en-US" dirty="0" err="1" smtClean="0"/>
              <a:t>tag_dura</a:t>
            </a:r>
            <a:r>
              <a:rPr lang="en-US" dirty="0" smtClean="0"/>
              <a: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5" name="Slide Number Placeholder 4"/>
          <p:cNvSpPr>
            <a:spLocks noGrp="1"/>
          </p:cNvSpPr>
          <p:nvPr>
            <p:ph type="sldNum" sz="quarter" idx="11"/>
          </p:nvPr>
        </p:nvSpPr>
        <p:spPr/>
        <p:txBody>
          <a:bodyPr/>
          <a:lstStyle>
            <a:lvl1pPr>
              <a:defRPr smtClean="0"/>
            </a:lvl1pPr>
          </a:lstStyle>
          <a:p>
            <a:pPr>
              <a:defRPr/>
            </a:pPr>
            <a:fld id="{EA3E445F-D5C8-451F-8BC0-B4E7A15D5CE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670681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244" y="133254"/>
            <a:ext cx="3115062" cy="85394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72058" y="133254"/>
            <a:ext cx="9127540" cy="85394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5" name="Slide Number Placeholder 4"/>
          <p:cNvSpPr>
            <a:spLocks noGrp="1"/>
          </p:cNvSpPr>
          <p:nvPr>
            <p:ph type="sldNum" sz="quarter" idx="11"/>
          </p:nvPr>
        </p:nvSpPr>
        <p:spPr/>
        <p:txBody>
          <a:bodyPr/>
          <a:lstStyle>
            <a:lvl1pPr>
              <a:defRPr smtClean="0"/>
            </a:lvl1pPr>
          </a:lstStyle>
          <a:p>
            <a:pPr>
              <a:defRPr/>
            </a:pPr>
            <a:fld id="{59207D2E-8F5B-42F9-97ED-BDE09DB2BAF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82569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72058" y="133254"/>
            <a:ext cx="12351425" cy="75434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6469" y="1300903"/>
            <a:ext cx="6094095" cy="73717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638211" y="1300903"/>
            <a:ext cx="6094095" cy="7371786"/>
          </a:xfrm>
        </p:spPr>
        <p:txBody>
          <a:bodyPr/>
          <a:lstStyle/>
          <a:p>
            <a:pPr lvl="0"/>
            <a:endParaRPr lang="en-US" noProof="0" smtClean="0"/>
          </a:p>
        </p:txBody>
      </p:sp>
      <p:sp>
        <p:nvSpPr>
          <p:cNvPr id="5" name="Footer Placeholder 4"/>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6" name="Slide Number Placeholder 5"/>
          <p:cNvSpPr>
            <a:spLocks noGrp="1"/>
          </p:cNvSpPr>
          <p:nvPr>
            <p:ph type="sldNum" sz="quarter" idx="11"/>
          </p:nvPr>
        </p:nvSpPr>
        <p:spPr/>
        <p:txBody>
          <a:bodyPr/>
          <a:lstStyle>
            <a:lvl1pPr>
              <a:defRPr smtClean="0"/>
            </a:lvl1pPr>
          </a:lstStyle>
          <a:p>
            <a:pPr>
              <a:defRPr/>
            </a:pPr>
            <a:fld id="{24E7070A-8B36-44B4-ABFD-B2790B0B766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5773611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2058" y="133254"/>
            <a:ext cx="12351425" cy="75434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26470" y="1300903"/>
            <a:ext cx="12405836" cy="7371786"/>
          </a:xfrm>
        </p:spPr>
        <p:txBody>
          <a:bodyPr/>
          <a:lstStyle/>
          <a:p>
            <a:pPr lvl="0"/>
            <a:endParaRPr lang="en-US" noProof="0"/>
          </a:p>
        </p:txBody>
      </p:sp>
      <p:sp>
        <p:nvSpPr>
          <p:cNvPr id="4" name="Footer Placeholder 3"/>
          <p:cNvSpPr>
            <a:spLocks noGrp="1"/>
          </p:cNvSpPr>
          <p:nvPr>
            <p:ph type="ftr" sz="quarter" idx="10"/>
          </p:nvPr>
        </p:nvSpPr>
        <p:spPr/>
        <p:txBody>
          <a:bodyPr/>
          <a:lstStyle>
            <a:lvl1pPr>
              <a:defRPr>
                <a:solidFill>
                  <a:schemeClr val="tx1"/>
                </a:solidFill>
              </a:defRPr>
            </a:lvl1pPr>
          </a:lstStyle>
          <a:p>
            <a:pPr>
              <a:defRPr/>
            </a:pPr>
            <a:r>
              <a:rPr lang="en-US">
                <a:solidFill>
                  <a:srgbClr val="000000"/>
                </a:solidFill>
              </a:rPr>
              <a:t>© Geometric Limited   </a:t>
            </a:r>
            <a:r>
              <a:rPr lang="en-US">
                <a:solidFill>
                  <a:srgbClr val="FF9900"/>
                </a:solidFill>
              </a:rPr>
              <a:t>| </a:t>
            </a:r>
            <a:r>
              <a:rPr lang="en-US">
                <a:solidFill>
                  <a:srgbClr val="000000"/>
                </a:solidFill>
              </a:rPr>
              <a:t>  www.geometricglobal.com  </a:t>
            </a:r>
          </a:p>
          <a:p>
            <a:pPr>
              <a:defRPr/>
            </a:pPr>
            <a:endParaRPr lang="en-US">
              <a:solidFill>
                <a:srgbClr val="000000"/>
              </a:solidFill>
            </a:endParaRPr>
          </a:p>
        </p:txBody>
      </p:sp>
      <p:sp>
        <p:nvSpPr>
          <p:cNvPr id="5" name="Slide Number Placeholder 4"/>
          <p:cNvSpPr>
            <a:spLocks noGrp="1"/>
          </p:cNvSpPr>
          <p:nvPr>
            <p:ph type="sldNum" sz="quarter" idx="11"/>
          </p:nvPr>
        </p:nvSpPr>
        <p:spPr/>
        <p:txBody>
          <a:bodyPr/>
          <a:lstStyle>
            <a:lvl1pPr>
              <a:defRPr smtClean="0"/>
            </a:lvl1pPr>
          </a:lstStyle>
          <a:p>
            <a:pPr>
              <a:defRPr/>
            </a:pPr>
            <a:fld id="{6EAED5A3-C22A-4DEF-905A-C9603122818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013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urse Overview">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Click to enter the course overview title</a:t>
            </a:r>
          </a:p>
        </p:txBody>
      </p:sp>
      <p:sp>
        <p:nvSpPr>
          <p:cNvPr id="6" name="Text Placeholder 19"/>
          <p:cNvSpPr>
            <a:spLocks noGrp="1"/>
          </p:cNvSpPr>
          <p:nvPr>
            <p:ph type="body" sz="quarter" idx="14" hasCustomPrompt="1"/>
          </p:nvPr>
        </p:nvSpPr>
        <p:spPr>
          <a:xfrm>
            <a:off x="977900" y="2118059"/>
            <a:ext cx="11590557" cy="7178341"/>
          </a:xfrm>
        </p:spPr>
        <p:txBody>
          <a:bodyPr/>
          <a:lstStyle>
            <a:lvl1pPr marL="401578" marR="0" indent="-401578" algn="l" defTabSz="1288856" rtl="0" eaLnBrk="1" fontAlgn="base" latinLnBrk="0" hangingPunct="1">
              <a:lnSpc>
                <a:spcPct val="100000"/>
              </a:lnSpc>
              <a:spcBef>
                <a:spcPct val="20000"/>
              </a:spcBef>
              <a:spcAft>
                <a:spcPct val="0"/>
              </a:spcAft>
              <a:buClrTx/>
              <a:buSzTx/>
              <a:buFontTx/>
              <a:buBlip>
                <a:blip r:embed="rId3"/>
              </a:buBlip>
              <a:tabLst/>
              <a:defRPr sz="2400" b="1" baseline="0"/>
            </a:lvl1pPr>
          </a:lstStyle>
          <a:p>
            <a:pPr lvl="0"/>
            <a:r>
              <a:rPr lang="en-US" dirty="0" smtClean="0"/>
              <a:t>Click to enter the text</a:t>
            </a:r>
          </a:p>
        </p:txBody>
      </p:sp>
      <p:sp>
        <p:nvSpPr>
          <p:cNvPr id="8" name="TextBox 7"/>
          <p:cNvSpPr txBox="1"/>
          <p:nvPr userDrawn="1"/>
        </p:nvSpPr>
        <p:spPr>
          <a:xfrm>
            <a:off x="888643" y="1384943"/>
            <a:ext cx="10579457" cy="400110"/>
          </a:xfrm>
          <a:prstGeom prst="rect">
            <a:avLst/>
          </a:prstGeom>
          <a:noFill/>
        </p:spPr>
        <p:txBody>
          <a:bodyPr wrap="square" rtlCol="0">
            <a:spAutoFit/>
          </a:bodyPr>
          <a:lstStyle/>
          <a:p>
            <a:pPr marL="401578" marR="0" lvl="0" indent="-401578" algn="l" defTabSz="1288856" rtl="0" eaLnBrk="1" fontAlgn="base" latinLnBrk="0" hangingPunct="1">
              <a:lnSpc>
                <a:spcPct val="100000"/>
              </a:lnSpc>
              <a:spcBef>
                <a:spcPct val="20000"/>
              </a:spcBef>
              <a:spcAft>
                <a:spcPct val="0"/>
              </a:spcAft>
              <a:buClrTx/>
              <a:buSzTx/>
              <a:buFont typeface="Arial" pitchFamily="34" charset="0"/>
              <a:buNone/>
              <a:tabLst/>
              <a:defRPr/>
            </a:pPr>
            <a:r>
              <a:rPr lang="en-US" sz="2000" noProof="0" dirty="0" smtClean="0">
                <a:solidFill>
                  <a:schemeClr val="tx1"/>
                </a:solidFill>
                <a:latin typeface="Arial" pitchFamily="34" charset="0"/>
                <a:cs typeface="Arial" pitchFamily="34" charset="0"/>
              </a:rPr>
              <a:t>Click on the Next icon to continue or on the desired lesson for direct access.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3" cstate="print">
            <a:clrChange>
              <a:clrFrom>
                <a:srgbClr val="F6F6FA"/>
              </a:clrFrom>
              <a:clrTo>
                <a:srgbClr val="F6F6FA">
                  <a:alpha val="0"/>
                </a:srgbClr>
              </a:clrTo>
            </a:clrChange>
          </a:blip>
          <a:srcRect/>
          <a:stretch>
            <a:fillRect/>
          </a:stretch>
        </p:blipFill>
        <p:spPr bwMode="auto">
          <a:xfrm>
            <a:off x="812800" y="8307951"/>
            <a:ext cx="2347912" cy="1039177"/>
          </a:xfrm>
          <a:prstGeom prst="rect">
            <a:avLst/>
          </a:prstGeom>
          <a:noFill/>
          <a:ln w="9525">
            <a:noFill/>
            <a:miter lim="800000"/>
            <a:headEnd/>
            <a:tailEnd/>
          </a:ln>
          <a:effectLst/>
        </p:spPr>
      </p:pic>
      <p:sp>
        <p:nvSpPr>
          <p:cNvPr id="12" name="Text Placeholder 8"/>
          <p:cNvSpPr>
            <a:spLocks noGrp="1"/>
          </p:cNvSpPr>
          <p:nvPr>
            <p:ph type="body" sz="quarter" idx="11" hasCustomPrompt="1"/>
          </p:nvPr>
        </p:nvSpPr>
        <p:spPr>
          <a:xfrm>
            <a:off x="982801" y="1439676"/>
            <a:ext cx="11572956" cy="6579883"/>
          </a:xfrm>
        </p:spPr>
        <p:txBody>
          <a:bodyPr/>
          <a:lstStyle>
            <a:lvl1pPr>
              <a:buSzPct val="100000"/>
              <a:buFontTx/>
              <a:buBlip>
                <a:blip r:embed="rId4"/>
              </a:buBlip>
              <a:defRPr sz="2000"/>
            </a:lvl1pPr>
            <a:lvl2pPr>
              <a:buFontTx/>
              <a:buBlip>
                <a:blip r:embed="rId5"/>
              </a:buBlip>
              <a:defRPr sz="2000"/>
            </a:lvl2pPr>
            <a:lvl3pPr>
              <a:buSzPct val="90000"/>
              <a:buFontTx/>
              <a:buBlip>
                <a:blip r:embed="rId6"/>
              </a:buBlip>
              <a:defRPr sz="2000"/>
            </a:lvl3pPr>
          </a:lstStyle>
          <a:p>
            <a:pPr lvl="0"/>
            <a:r>
              <a:rPr lang="en-US" dirty="0" smtClean="0"/>
              <a:t>Click to enter the text</a:t>
            </a:r>
          </a:p>
          <a:p>
            <a:pPr lvl="1"/>
            <a:r>
              <a:rPr lang="en-US" dirty="0" smtClean="0"/>
              <a:t>Second level</a:t>
            </a:r>
          </a:p>
          <a:p>
            <a:pPr lvl="2"/>
            <a:r>
              <a:rPr lang="en-US" dirty="0" smtClean="0"/>
              <a:t>Third level</a:t>
            </a:r>
          </a:p>
        </p:txBody>
      </p:sp>
      <p:sp>
        <p:nvSpPr>
          <p:cNvPr id="13"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Click to enter the lesson title</a:t>
            </a:r>
          </a:p>
        </p:txBody>
      </p:sp>
      <p:sp>
        <p:nvSpPr>
          <p:cNvPr id="14" name="Text Placeholder 8"/>
          <p:cNvSpPr>
            <a:spLocks noGrp="1"/>
          </p:cNvSpPr>
          <p:nvPr>
            <p:ph type="body" sz="quarter" idx="10" hasCustomPrompt="1"/>
          </p:nvPr>
        </p:nvSpPr>
        <p:spPr>
          <a:xfrm>
            <a:off x="1874173" y="8637492"/>
            <a:ext cx="3143272" cy="365821"/>
          </a:xfrm>
        </p:spPr>
        <p:txBody>
          <a:bodyPr anchor="ctr" anchorCtr="0"/>
          <a:lstStyle>
            <a:lvl1pPr marL="0" indent="0">
              <a:buNone/>
              <a:defRPr sz="1800" b="1">
                <a:solidFill>
                  <a:schemeClr val="tx1"/>
                </a:solidFill>
              </a:defRPr>
            </a:lvl1pPr>
          </a:lstStyle>
          <a:p>
            <a:pPr lvl="0"/>
            <a:r>
              <a:rPr lang="en-US" dirty="0" smtClean="0"/>
              <a:t>Click to enter the duration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171538" y="344658"/>
            <a:ext cx="11406226" cy="464155"/>
          </a:xfrm>
          <a:prstGeom prst="rect">
            <a:avLst/>
          </a:prstGeom>
        </p:spPr>
        <p:txBody>
          <a:bodyPr/>
          <a:lstStyle>
            <a:lvl1pPr marL="0" marR="0" indent="0" algn="l" defTabSz="1289050" rtl="0" eaLnBrk="1" fontAlgn="base" latinLnBrk="0" hangingPunct="1">
              <a:lnSpc>
                <a:spcPct val="100000"/>
              </a:lnSpc>
              <a:spcBef>
                <a:spcPct val="0"/>
              </a:spcBef>
              <a:spcAft>
                <a:spcPct val="0"/>
              </a:spcAft>
              <a:buClrTx/>
              <a:buSzTx/>
              <a:buFontTx/>
              <a:buNone/>
              <a:tabLst/>
              <a:defRPr sz="3200" baseline="0"/>
            </a:lvl1pPr>
          </a:lstStyle>
          <a:p>
            <a:r>
              <a:rPr lang="en-US" dirty="0" smtClean="0"/>
              <a:t>Table of Contents</a:t>
            </a:r>
          </a:p>
        </p:txBody>
      </p:sp>
      <p:sp>
        <p:nvSpPr>
          <p:cNvPr id="8" name="Text Placeholder 19"/>
          <p:cNvSpPr>
            <a:spLocks noGrp="1"/>
          </p:cNvSpPr>
          <p:nvPr>
            <p:ph type="body" sz="quarter" idx="14" hasCustomPrompt="1"/>
          </p:nvPr>
        </p:nvSpPr>
        <p:spPr>
          <a:xfrm>
            <a:off x="977900" y="1441451"/>
            <a:ext cx="11590557" cy="7854950"/>
          </a:xfrm>
        </p:spPr>
        <p:txBody>
          <a:bodyPr/>
          <a:lstStyle>
            <a:lvl1pPr marL="401578" marR="0" indent="-401578" algn="l" defTabSz="1288856" rtl="0" eaLnBrk="1" fontAlgn="base" latinLnBrk="0" hangingPunct="1">
              <a:lnSpc>
                <a:spcPct val="100000"/>
              </a:lnSpc>
              <a:spcBef>
                <a:spcPts val="600"/>
              </a:spcBef>
              <a:spcAft>
                <a:spcPct val="0"/>
              </a:spcAft>
              <a:buClrTx/>
              <a:buSzTx/>
              <a:buFont typeface="Arial" pitchFamily="34" charset="0"/>
              <a:buNone/>
              <a:tabLst/>
              <a:defRPr sz="2400" b="1" baseline="0"/>
            </a:lvl1pPr>
            <a:lvl2pPr>
              <a:buFont typeface="Arial" pitchFamily="34" charset="0"/>
              <a:buNone/>
              <a:defRPr sz="2400" b="1"/>
            </a:lvl2pPr>
            <a:lvl3pPr>
              <a:buFont typeface="Arial" pitchFamily="34" charset="0"/>
              <a:buNone/>
              <a:defRPr sz="2400" b="1"/>
            </a:lvl3pPr>
          </a:lstStyle>
          <a:p>
            <a:pPr lvl="0"/>
            <a:r>
              <a:rPr lang="en-US" dirty="0" smtClean="0"/>
              <a:t>Click to enter the text</a:t>
            </a:r>
          </a:p>
          <a:p>
            <a:pPr lvl="1"/>
            <a:endParaRPr lang="en-US" dirty="0" smtClean="0"/>
          </a:p>
          <a:p>
            <a:pPr lvl="2"/>
            <a:endParaRPr lang="en-US"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vironment Requirements">
    <p:spTree>
      <p:nvGrpSpPr>
        <p:cNvPr id="1" name=""/>
        <p:cNvGrpSpPr/>
        <p:nvPr/>
      </p:nvGrpSpPr>
      <p:grpSpPr>
        <a:xfrm>
          <a:off x="0" y="0"/>
          <a:ext cx="0" cy="0"/>
          <a:chOff x="0" y="0"/>
          <a:chExt cx="0" cy="0"/>
        </a:xfrm>
      </p:grpSpPr>
      <p:grpSp>
        <p:nvGrpSpPr>
          <p:cNvPr id="2" name="Groupe 17"/>
          <p:cNvGrpSpPr>
            <a:grpSpLocks/>
          </p:cNvGrpSpPr>
          <p:nvPr userDrawn="1"/>
        </p:nvGrpSpPr>
        <p:grpSpPr bwMode="auto">
          <a:xfrm>
            <a:off x="984253" y="1503928"/>
            <a:ext cx="11593515" cy="7799241"/>
            <a:chOff x="984250" y="1468438"/>
            <a:chExt cx="11593513" cy="7615237"/>
          </a:xfrm>
        </p:grpSpPr>
        <p:sp>
          <p:nvSpPr>
            <p:cNvPr id="5" name="Rectangle à coins arrondis 11"/>
            <p:cNvSpPr/>
            <p:nvPr/>
          </p:nvSpPr>
          <p:spPr>
            <a:xfrm>
              <a:off x="984250" y="1468438"/>
              <a:ext cx="11593513" cy="7615237"/>
            </a:xfrm>
            <a:prstGeom prst="roundRect">
              <a:avLst>
                <a:gd name="adj" fmla="val 3659"/>
              </a:avLst>
            </a:prstGeom>
            <a:gradFill flip="none" rotWithShape="1">
              <a:gsLst>
                <a:gs pos="0">
                  <a:srgbClr val="A197BC">
                    <a:tint val="66000"/>
                    <a:satMod val="160000"/>
                  </a:srgbClr>
                </a:gs>
                <a:gs pos="50000">
                  <a:srgbClr val="A197BC">
                    <a:tint val="44500"/>
                    <a:satMod val="160000"/>
                  </a:srgbClr>
                </a:gs>
                <a:gs pos="100000">
                  <a:srgbClr val="A197BC">
                    <a:tint val="23500"/>
                    <a:satMod val="160000"/>
                  </a:srgb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p>
          </p:txBody>
        </p:sp>
        <p:sp>
          <p:nvSpPr>
            <p:cNvPr id="7" name="Rectangle à coins arrondis 15"/>
            <p:cNvSpPr/>
            <p:nvPr/>
          </p:nvSpPr>
          <p:spPr>
            <a:xfrm>
              <a:off x="1150938" y="1636713"/>
              <a:ext cx="11258550" cy="7277100"/>
            </a:xfrm>
            <a:prstGeom prst="roundRect">
              <a:avLst>
                <a:gd name="adj" fmla="val 3659"/>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90390" fontAlgn="auto">
                <a:spcBef>
                  <a:spcPts val="0"/>
                </a:spcBef>
                <a:spcAft>
                  <a:spcPts val="0"/>
                </a:spcAft>
                <a:defRPr/>
              </a:pPr>
              <a:endParaRPr lang="fr-FR" dirty="0"/>
            </a:p>
          </p:txBody>
        </p:sp>
      </p:grpSp>
      <p:sp>
        <p:nvSpPr>
          <p:cNvPr id="6" name="Title 1"/>
          <p:cNvSpPr>
            <a:spLocks noGrp="1"/>
          </p:cNvSpPr>
          <p:nvPr>
            <p:ph type="title" hasCustomPrompt="1"/>
          </p:nvPr>
        </p:nvSpPr>
        <p:spPr>
          <a:xfrm>
            <a:off x="1171540" y="463374"/>
            <a:ext cx="11406226" cy="464155"/>
          </a:xfrm>
          <a:prstGeom prst="rect">
            <a:avLst/>
          </a:prstGeom>
        </p:spPr>
        <p:txBody>
          <a:bodyPr lIns="91426" tIns="45713" rIns="91426" bIns="45713"/>
          <a:lstStyle>
            <a:lvl1pPr>
              <a:defRPr sz="2400" baseline="0"/>
            </a:lvl1pPr>
          </a:lstStyle>
          <a:p>
            <a:r>
              <a:rPr lang="en-US" dirty="0" smtClean="0"/>
              <a:t>Click to enter the environment requirements slide title</a:t>
            </a:r>
            <a:endParaRPr lang="en-US" dirty="0"/>
          </a:p>
        </p:txBody>
      </p:sp>
      <p:sp>
        <p:nvSpPr>
          <p:cNvPr id="9" name="Text Placeholder 8"/>
          <p:cNvSpPr>
            <a:spLocks noGrp="1"/>
          </p:cNvSpPr>
          <p:nvPr>
            <p:ph type="body" sz="quarter" idx="10" hasCustomPrompt="1"/>
          </p:nvPr>
        </p:nvSpPr>
        <p:spPr>
          <a:xfrm>
            <a:off x="1314417" y="1878665"/>
            <a:ext cx="10858577" cy="7096919"/>
          </a:xfrm>
        </p:spPr>
        <p:txBody>
          <a:bodyPr/>
          <a:lstStyle>
            <a:lvl1pPr>
              <a:buSzPct val="100000"/>
              <a:buFont typeface="+mj-lt"/>
              <a:buAutoNum type="arabicPeriod"/>
              <a:defRPr b="0"/>
            </a:lvl1pPr>
            <a:lvl2pPr marL="1026958" indent="-344437">
              <a:buFontTx/>
              <a:buBlip>
                <a:blip r:embed="rId2"/>
              </a:buBlip>
              <a:defRPr/>
            </a:lvl2pPr>
            <a:lvl3pPr>
              <a:buSzPct val="90000"/>
              <a:buFontTx/>
              <a:buBlip>
                <a:blip r:embed="rId3"/>
              </a:buBlip>
              <a:defRPr/>
            </a:lvl3pPr>
          </a:lstStyle>
          <a:p>
            <a:pPr lvl="0"/>
            <a:r>
              <a:rPr lang="en-US" dirty="0" smtClean="0"/>
              <a:t>Click to enter the text</a:t>
            </a:r>
          </a:p>
          <a:p>
            <a:pPr lvl="1"/>
            <a:r>
              <a:rPr lang="en-US" dirty="0" smtClean="0"/>
              <a:t>Second level</a:t>
            </a:r>
          </a:p>
          <a:p>
            <a:pPr lvl="2"/>
            <a:r>
              <a:rPr lang="en-US" dirty="0"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ep ent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3" cstate="print">
            <a:clrChange>
              <a:clrFrom>
                <a:srgbClr val="FFFFFF"/>
              </a:clrFrom>
              <a:clrTo>
                <a:srgbClr val="FFFFFF">
                  <a:alpha val="0"/>
                </a:srgbClr>
              </a:clrTo>
            </a:clrChange>
          </a:blip>
          <a:srcRect b="36328"/>
          <a:stretch>
            <a:fillRect/>
          </a:stretch>
        </p:blipFill>
        <p:spPr bwMode="auto">
          <a:xfrm>
            <a:off x="7028830" y="1452247"/>
            <a:ext cx="5600700" cy="8304530"/>
          </a:xfrm>
          <a:prstGeom prst="rect">
            <a:avLst/>
          </a:prstGeom>
          <a:noFill/>
          <a:ln w="9525">
            <a:noFill/>
            <a:miter lim="800000"/>
            <a:headEnd/>
            <a:tailEnd/>
          </a:ln>
          <a:effectLst/>
        </p:spPr>
      </p:pic>
      <p:sp>
        <p:nvSpPr>
          <p:cNvPr id="13" name="Rectangle à coins arrondis 13"/>
          <p:cNvSpPr/>
          <p:nvPr/>
        </p:nvSpPr>
        <p:spPr bwMode="auto">
          <a:xfrm>
            <a:off x="7306539" y="2263199"/>
            <a:ext cx="4998576" cy="5443373"/>
          </a:xfrm>
          <a:prstGeom prst="roundRect">
            <a:avLst>
              <a:gd name="adj" fmla="val 3659"/>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4" name="Rectangle à coins arrondis 14"/>
          <p:cNvSpPr/>
          <p:nvPr/>
        </p:nvSpPr>
        <p:spPr bwMode="auto">
          <a:xfrm>
            <a:off x="7371941" y="2336364"/>
            <a:ext cx="4867793" cy="5297046"/>
          </a:xfrm>
          <a:prstGeom prst="roundRect">
            <a:avLst>
              <a:gd name="adj" fmla="val 3659"/>
            </a:avLst>
          </a:prstGeom>
          <a:solidFill>
            <a:srgbClr val="FFFFFF">
              <a:alpha val="45000"/>
            </a:srgb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anchor="ctr"/>
          <a:lstStyle/>
          <a:p>
            <a:pPr algn="ctr" defTabSz="1290390" fontAlgn="auto">
              <a:spcBef>
                <a:spcPts val="0"/>
              </a:spcBef>
              <a:spcAft>
                <a:spcPts val="0"/>
              </a:spcAft>
              <a:defRPr/>
            </a:pPr>
            <a:endParaRPr lang="fr-FR" dirty="0"/>
          </a:p>
        </p:txBody>
      </p:sp>
      <p:sp>
        <p:nvSpPr>
          <p:cNvPr id="10" name="Title 1"/>
          <p:cNvSpPr>
            <a:spLocks noGrp="1"/>
          </p:cNvSpPr>
          <p:nvPr userDrawn="1">
            <p:ph type="title" hasCustomPrompt="1"/>
          </p:nvPr>
        </p:nvSpPr>
        <p:spPr>
          <a:xfrm>
            <a:off x="1171540" y="410613"/>
            <a:ext cx="11406226" cy="464155"/>
          </a:xfrm>
          <a:prstGeom prst="rect">
            <a:avLst/>
          </a:prstGeom>
        </p:spPr>
        <p:txBody>
          <a:bodyPr lIns="91426" tIns="45713" rIns="91426" bIns="45713"/>
          <a:lstStyle>
            <a:lvl1pPr>
              <a:defRPr sz="2800"/>
            </a:lvl1pPr>
          </a:lstStyle>
          <a:p>
            <a:r>
              <a:rPr lang="en-US" dirty="0" smtClean="0"/>
              <a:t>Click to enter the step title</a:t>
            </a:r>
            <a:endParaRPr lang="en-US" dirty="0"/>
          </a:p>
        </p:txBody>
      </p:sp>
      <p:sp>
        <p:nvSpPr>
          <p:cNvPr id="23" name="Text Placeholder 22"/>
          <p:cNvSpPr>
            <a:spLocks noGrp="1"/>
          </p:cNvSpPr>
          <p:nvPr userDrawn="1">
            <p:ph type="body" sz="quarter" idx="10" hasCustomPrompt="1"/>
          </p:nvPr>
        </p:nvSpPr>
        <p:spPr>
          <a:xfrm>
            <a:off x="7779227" y="2607051"/>
            <a:ext cx="4276899" cy="4755669"/>
          </a:xfrm>
        </p:spPr>
        <p:txBody>
          <a:bodyPr/>
          <a:lstStyle>
            <a:lvl1pPr>
              <a:buFont typeface="+mj-lt"/>
              <a:buAutoNum type="arabicPeriod"/>
              <a:defRPr lang="en-US" sz="1800" kern="1200" baseline="0" dirty="0" smtClean="0">
                <a:solidFill>
                  <a:schemeClr val="tx1"/>
                </a:solidFill>
                <a:latin typeface="Arial" pitchFamily="34" charset="0"/>
                <a:ea typeface="+mn-ea"/>
                <a:cs typeface="Arial" pitchFamily="34" charset="0"/>
              </a:defRPr>
            </a:lvl1pPr>
          </a:lstStyle>
          <a:p>
            <a:pPr lvl="0"/>
            <a:r>
              <a:rPr lang="en-US" dirty="0" smtClean="0"/>
              <a:t>Click to enter the step title</a:t>
            </a:r>
          </a:p>
        </p:txBody>
      </p:sp>
      <p:sp>
        <p:nvSpPr>
          <p:cNvPr id="27" name="Text Placeholder 26"/>
          <p:cNvSpPr>
            <a:spLocks noGrp="1"/>
          </p:cNvSpPr>
          <p:nvPr userDrawn="1">
            <p:ph type="body" sz="quarter" idx="12" hasCustomPrompt="1"/>
          </p:nvPr>
        </p:nvSpPr>
        <p:spPr>
          <a:xfrm>
            <a:off x="987557" y="1442201"/>
            <a:ext cx="5859461" cy="7171660"/>
          </a:xfrm>
        </p:spPr>
        <p:txBody>
          <a:bodyPr/>
          <a:lstStyle>
            <a:lvl1pPr marL="0" indent="0">
              <a:buNone/>
              <a:defRPr lang="en-US" sz="1800" b="1" kern="1200" smtClean="0">
                <a:solidFill>
                  <a:schemeClr val="tx1"/>
                </a:solidFill>
                <a:latin typeface="Arial" pitchFamily="34" charset="0"/>
                <a:ea typeface="+mn-ea"/>
                <a:cs typeface="Arial" pitchFamily="34" charset="0"/>
              </a:defRPr>
            </a:lvl1pPr>
            <a:lvl2pPr>
              <a:defRPr lang="en-US" sz="1800" kern="1200" smtClean="0">
                <a:solidFill>
                  <a:srgbClr val="28288A"/>
                </a:solidFill>
                <a:latin typeface="Arial" pitchFamily="34" charset="0"/>
                <a:ea typeface="+mn-ea"/>
                <a:cs typeface="Arial" pitchFamily="34" charset="0"/>
              </a:defRPr>
            </a:lvl2pPr>
            <a:lvl3pPr>
              <a:defRPr lang="en-US" sz="1800" kern="1200" smtClean="0">
                <a:solidFill>
                  <a:srgbClr val="28288A"/>
                </a:solidFill>
                <a:latin typeface="Arial" pitchFamily="34" charset="0"/>
                <a:ea typeface="+mn-ea"/>
                <a:cs typeface="Arial" pitchFamily="34" charset="0"/>
              </a:defRPr>
            </a:lvl3pPr>
            <a:lvl4pPr>
              <a:defRPr lang="en-US" sz="1800" kern="1200" smtClean="0">
                <a:solidFill>
                  <a:srgbClr val="28288A"/>
                </a:solidFill>
                <a:latin typeface="Arial" pitchFamily="34" charset="0"/>
                <a:ea typeface="+mn-ea"/>
                <a:cs typeface="Arial" pitchFamily="34" charset="0"/>
              </a:defRPr>
            </a:lvl4pPr>
            <a:lvl5pPr>
              <a:defRPr lang="en-US" sz="1800" kern="1200" dirty="0" err="1">
                <a:solidFill>
                  <a:srgbClr val="28288A"/>
                </a:solidFill>
                <a:latin typeface="Arial" pitchFamily="34" charset="0"/>
                <a:ea typeface="+mn-ea"/>
                <a:cs typeface="Arial" pitchFamily="34" charset="0"/>
              </a:defRPr>
            </a:lvl5pPr>
          </a:lstStyle>
          <a:p>
            <a:pPr lvl="0"/>
            <a:r>
              <a:rPr lang="en-US" dirty="0" smtClean="0"/>
              <a:t>Click to enter the lesson introduction</a:t>
            </a:r>
          </a:p>
        </p:txBody>
      </p:sp>
      <p:grpSp>
        <p:nvGrpSpPr>
          <p:cNvPr id="11" name="Group 15"/>
          <p:cNvGrpSpPr/>
          <p:nvPr userDrawn="1"/>
        </p:nvGrpSpPr>
        <p:grpSpPr>
          <a:xfrm>
            <a:off x="7230516" y="1632319"/>
            <a:ext cx="5072095" cy="606100"/>
            <a:chOff x="1200776" y="2839510"/>
            <a:chExt cx="5072095" cy="591801"/>
          </a:xfrm>
        </p:grpSpPr>
        <p:sp>
          <p:nvSpPr>
            <p:cNvPr id="12" name="Rectangle à coins arrondis 23"/>
            <p:cNvSpPr/>
            <p:nvPr userDrawn="1"/>
          </p:nvSpPr>
          <p:spPr>
            <a:xfrm rot="10800000" flipV="1">
              <a:off x="2238497" y="2859804"/>
              <a:ext cx="4034374" cy="500066"/>
            </a:xfrm>
            <a:prstGeom prst="wedgeRoundRectCallout">
              <a:avLst>
                <a:gd name="adj1" fmla="val 62495"/>
                <a:gd name="adj2" fmla="val -4832"/>
                <a:gd name="adj3" fmla="val 16667"/>
              </a:avLst>
            </a:prstGeom>
            <a:solidFill>
              <a:srgbClr val="EEEDF3"/>
            </a:solidFill>
            <a:ln w="3175" cap="flat" cmpd="sng" algn="ctr">
              <a:solidFill>
                <a:srgbClr val="FFFFFF">
                  <a:shade val="50000"/>
                </a:srgbClr>
              </a:solidFill>
              <a:prstDash val="solid"/>
            </a:ln>
            <a:effectLst/>
          </p:spPr>
          <p:txBody>
            <a:bodyPr rtlCol="0" anchor="ctr"/>
            <a:lstStyle/>
            <a:p>
              <a:pPr marL="0" marR="0" lvl="0" indent="0" algn="ctr" defTabSz="1289050" rtl="0" eaLnBrk="1" fontAlgn="base" latinLnBrk="0" hangingPunct="1">
                <a:lnSpc>
                  <a:spcPct val="100000"/>
                </a:lnSpc>
                <a:spcBef>
                  <a:spcPct val="0"/>
                </a:spcBef>
                <a:spcAft>
                  <a:spcPct val="0"/>
                </a:spcAft>
                <a:buClrTx/>
                <a:buSzTx/>
                <a:buFontTx/>
                <a:buNone/>
                <a:tabLst/>
                <a:defRPr/>
              </a:pPr>
              <a:r>
                <a:rPr lang="en-US" sz="1800" b="1" noProof="0" dirty="0" smtClean="0">
                  <a:solidFill>
                    <a:schemeClr val="tx1"/>
                  </a:solidFill>
                  <a:latin typeface="Arial" pitchFamily="34" charset="0"/>
                  <a:cs typeface="Arial" pitchFamily="34" charset="0"/>
                </a:rPr>
                <a:t>Here are the steps</a:t>
              </a:r>
              <a:r>
                <a:rPr lang="en-US" sz="1800" b="1" baseline="0" noProof="0" dirty="0" smtClean="0">
                  <a:solidFill>
                    <a:schemeClr val="tx1"/>
                  </a:solidFill>
                  <a:latin typeface="Arial" pitchFamily="34" charset="0"/>
                  <a:cs typeface="Arial" pitchFamily="34" charset="0"/>
                </a:rPr>
                <a:t> </a:t>
              </a:r>
              <a:r>
                <a:rPr lang="en-US" sz="1800" b="1" noProof="0" dirty="0" smtClean="0">
                  <a:solidFill>
                    <a:schemeClr val="tx1"/>
                  </a:solidFill>
                  <a:latin typeface="Arial" pitchFamily="34" charset="0"/>
                  <a:cs typeface="Arial" pitchFamily="34" charset="0"/>
                </a:rPr>
                <a:t>to be followed:</a:t>
              </a:r>
            </a:p>
          </p:txBody>
        </p:sp>
        <p:pic>
          <p:nvPicPr>
            <p:cNvPr id="15" name="Image 21" descr="personage qui montre.png"/>
            <p:cNvPicPr>
              <a:picLocks noChangeAspect="1"/>
            </p:cNvPicPr>
            <p:nvPr/>
          </p:nvPicPr>
          <p:blipFill>
            <a:blip r:embed="rId4" cstate="print"/>
            <a:stretch>
              <a:fillRect/>
            </a:stretch>
          </p:blipFill>
          <p:spPr>
            <a:xfrm>
              <a:off x="1200776" y="2839510"/>
              <a:ext cx="718989" cy="591801"/>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8.xml"/><Relationship Id="rId7" Type="http://schemas.openxmlformats.org/officeDocument/2006/relationships/image" Target="../media/image44.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47.wmf"/><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7" cstate="print">
            <a:lum/>
          </a:blip>
          <a:srcRect/>
          <a:stretch>
            <a:fillRect/>
          </a:stretch>
        </a:blipFill>
        <a:effectLst/>
      </p:bgPr>
    </p:bg>
    <p:spTree>
      <p:nvGrpSpPr>
        <p:cNvPr id="1" name=""/>
        <p:cNvGrpSpPr/>
        <p:nvPr/>
      </p:nvGrpSpPr>
      <p:grpSpPr>
        <a:xfrm>
          <a:off x="0" y="0"/>
          <a:ext cx="0" cy="0"/>
          <a:chOff x="0" y="0"/>
          <a:chExt cx="0" cy="0"/>
        </a:xfrm>
      </p:grpSpPr>
      <p:sp>
        <p:nvSpPr>
          <p:cNvPr id="1027" name="Espace réservé du texte 2"/>
          <p:cNvSpPr>
            <a:spLocks noGrp="1"/>
          </p:cNvSpPr>
          <p:nvPr>
            <p:ph type="body" idx="1"/>
          </p:nvPr>
        </p:nvSpPr>
        <p:spPr bwMode="auto">
          <a:xfrm>
            <a:off x="984250" y="1439678"/>
            <a:ext cx="11593515" cy="7535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2" r:id="rId4"/>
    <p:sldLayoutId id="2147483780" r:id="rId5"/>
    <p:sldLayoutId id="2147483781" r:id="rId6"/>
    <p:sldLayoutId id="2147483783"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76" r:id="rId16"/>
    <p:sldLayoutId id="2147483767" r:id="rId17"/>
    <p:sldLayoutId id="2147483768" r:id="rId18"/>
    <p:sldLayoutId id="2147483769" r:id="rId19"/>
    <p:sldLayoutId id="2147483770" r:id="rId20"/>
    <p:sldLayoutId id="2147483771" r:id="rId21"/>
    <p:sldLayoutId id="2147483773" r:id="rId22"/>
    <p:sldLayoutId id="2147483774" r:id="rId23"/>
    <p:sldLayoutId id="2147483775" r:id="rId24"/>
    <p:sldLayoutId id="2147483772" r:id="rId25"/>
  </p:sldLayoutIdLst>
  <p:txStyles>
    <p:titleStyle>
      <a:lvl1pPr algn="l" defTabSz="1288856" rtl="0" fontAlgn="base">
        <a:spcBef>
          <a:spcPct val="0"/>
        </a:spcBef>
        <a:spcAft>
          <a:spcPct val="0"/>
        </a:spcAft>
        <a:defRPr sz="2100" b="1" kern="1200">
          <a:solidFill>
            <a:schemeClr val="tx1"/>
          </a:solidFill>
          <a:latin typeface="+mj-lt"/>
          <a:ea typeface="+mj-ea"/>
          <a:cs typeface="+mj-cs"/>
        </a:defRPr>
      </a:lvl1pPr>
      <a:lvl2pPr algn="ctr" defTabSz="1288856" rtl="0" fontAlgn="base">
        <a:spcBef>
          <a:spcPct val="0"/>
        </a:spcBef>
        <a:spcAft>
          <a:spcPct val="0"/>
        </a:spcAft>
        <a:defRPr sz="6200">
          <a:solidFill>
            <a:schemeClr val="tx1"/>
          </a:solidFill>
          <a:latin typeface="Calibri" pitchFamily="34" charset="0"/>
        </a:defRPr>
      </a:lvl2pPr>
      <a:lvl3pPr algn="ctr" defTabSz="1288856" rtl="0" fontAlgn="base">
        <a:spcBef>
          <a:spcPct val="0"/>
        </a:spcBef>
        <a:spcAft>
          <a:spcPct val="0"/>
        </a:spcAft>
        <a:defRPr sz="6200">
          <a:solidFill>
            <a:schemeClr val="tx1"/>
          </a:solidFill>
          <a:latin typeface="Calibri" pitchFamily="34" charset="0"/>
        </a:defRPr>
      </a:lvl3pPr>
      <a:lvl4pPr algn="ctr" defTabSz="1288856" rtl="0" fontAlgn="base">
        <a:spcBef>
          <a:spcPct val="0"/>
        </a:spcBef>
        <a:spcAft>
          <a:spcPct val="0"/>
        </a:spcAft>
        <a:defRPr sz="6200">
          <a:solidFill>
            <a:schemeClr val="tx1"/>
          </a:solidFill>
          <a:latin typeface="Calibri" pitchFamily="34" charset="0"/>
        </a:defRPr>
      </a:lvl4pPr>
      <a:lvl5pPr algn="ctr" defTabSz="1288856" rtl="0" fontAlgn="base">
        <a:spcBef>
          <a:spcPct val="0"/>
        </a:spcBef>
        <a:spcAft>
          <a:spcPct val="0"/>
        </a:spcAft>
        <a:defRPr sz="6200">
          <a:solidFill>
            <a:schemeClr val="tx1"/>
          </a:solidFill>
          <a:latin typeface="Calibri" pitchFamily="34" charset="0"/>
        </a:defRPr>
      </a:lvl5pPr>
      <a:lvl6pPr marL="457131" algn="ctr" defTabSz="1288856" rtl="0" fontAlgn="base">
        <a:spcBef>
          <a:spcPct val="0"/>
        </a:spcBef>
        <a:spcAft>
          <a:spcPct val="0"/>
        </a:spcAft>
        <a:defRPr sz="6200">
          <a:solidFill>
            <a:schemeClr val="tx1"/>
          </a:solidFill>
          <a:latin typeface="Calibri" pitchFamily="34" charset="0"/>
        </a:defRPr>
      </a:lvl6pPr>
      <a:lvl7pPr marL="914263" algn="ctr" defTabSz="1288856" rtl="0" fontAlgn="base">
        <a:spcBef>
          <a:spcPct val="0"/>
        </a:spcBef>
        <a:spcAft>
          <a:spcPct val="0"/>
        </a:spcAft>
        <a:defRPr sz="6200">
          <a:solidFill>
            <a:schemeClr val="tx1"/>
          </a:solidFill>
          <a:latin typeface="Calibri" pitchFamily="34" charset="0"/>
        </a:defRPr>
      </a:lvl7pPr>
      <a:lvl8pPr marL="1371394" algn="ctr" defTabSz="1288856" rtl="0" fontAlgn="base">
        <a:spcBef>
          <a:spcPct val="0"/>
        </a:spcBef>
        <a:spcAft>
          <a:spcPct val="0"/>
        </a:spcAft>
        <a:defRPr sz="6200">
          <a:solidFill>
            <a:schemeClr val="tx1"/>
          </a:solidFill>
          <a:latin typeface="Calibri" pitchFamily="34" charset="0"/>
        </a:defRPr>
      </a:lvl8pPr>
      <a:lvl9pPr marL="1828524" algn="ctr" defTabSz="1288856" rtl="0" fontAlgn="base">
        <a:spcBef>
          <a:spcPct val="0"/>
        </a:spcBef>
        <a:spcAft>
          <a:spcPct val="0"/>
        </a:spcAft>
        <a:defRPr sz="6200">
          <a:solidFill>
            <a:schemeClr val="tx1"/>
          </a:solidFill>
          <a:latin typeface="Calibri" pitchFamily="34" charset="0"/>
        </a:defRPr>
      </a:lvl9pPr>
    </p:titleStyle>
    <p:bodyStyle>
      <a:lvl1pPr marL="401578" indent="-401578" algn="l" defTabSz="1288856" rtl="0" fontAlgn="base">
        <a:spcBef>
          <a:spcPct val="20000"/>
        </a:spcBef>
        <a:spcAft>
          <a:spcPct val="0"/>
        </a:spcAft>
        <a:buFont typeface="+mj-lt"/>
        <a:buAutoNum type="arabicPeriod"/>
        <a:defRPr sz="1800" b="0" kern="1200">
          <a:solidFill>
            <a:schemeClr val="tx1"/>
          </a:solidFill>
          <a:latin typeface="+mn-lt"/>
          <a:ea typeface="+mn-ea"/>
          <a:cs typeface="+mn-cs"/>
        </a:defRPr>
      </a:lvl1pPr>
      <a:lvl2pPr marL="1030134" indent="-347611" algn="l" defTabSz="1288856" rtl="0" fontAlgn="base">
        <a:spcBef>
          <a:spcPct val="20000"/>
        </a:spcBef>
        <a:spcAft>
          <a:spcPct val="0"/>
        </a:spcAft>
        <a:buFont typeface="+mj-lt"/>
        <a:buAutoNum type="alphaLcPeriod"/>
        <a:defRPr sz="1800" kern="1200">
          <a:solidFill>
            <a:schemeClr val="tx1"/>
          </a:solidFill>
          <a:latin typeface="+mn-lt"/>
          <a:ea typeface="+mn-ea"/>
          <a:cs typeface="+mn-cs"/>
        </a:defRPr>
      </a:lvl2pPr>
      <a:lvl3pPr marL="1715830" indent="-338087" algn="l" defTabSz="1288856" rtl="0" fontAlgn="base">
        <a:spcBef>
          <a:spcPct val="20000"/>
        </a:spcBef>
        <a:spcAft>
          <a:spcPct val="0"/>
        </a:spcAft>
        <a:buFont typeface="+mj-lt"/>
        <a:buAutoNum type="romanLcPeriod"/>
        <a:defRPr sz="1800" kern="1200">
          <a:solidFill>
            <a:schemeClr val="tx1"/>
          </a:solidFill>
          <a:latin typeface="+mn-lt"/>
          <a:ea typeface="+mn-ea"/>
          <a:cs typeface="+mn-cs"/>
        </a:defRPr>
      </a:lvl3pPr>
      <a:lvl4pPr marL="2285656" indent="-341261" algn="l" defTabSz="1288856" rtl="0" fontAlgn="base">
        <a:spcBef>
          <a:spcPct val="20000"/>
        </a:spcBef>
        <a:spcAft>
          <a:spcPct val="0"/>
        </a:spcAft>
        <a:buFont typeface="+mj-lt"/>
        <a:buAutoNum type="romanUcPeriod"/>
        <a:defRPr sz="1800" kern="1200">
          <a:solidFill>
            <a:schemeClr val="tx1"/>
          </a:solidFill>
          <a:latin typeface="+mn-lt"/>
          <a:ea typeface="+mn-ea"/>
          <a:cs typeface="+mn-cs"/>
        </a:defRPr>
      </a:lvl4pPr>
      <a:lvl5pPr marL="2903102" indent="-322214" algn="l" defTabSz="1288856" rtl="0" fontAlgn="base">
        <a:spcBef>
          <a:spcPct val="20000"/>
        </a:spcBef>
        <a:spcAft>
          <a:spcPct val="0"/>
        </a:spcAft>
        <a:buFont typeface="Arial" charset="0"/>
        <a:buChar char="»"/>
        <a:defRPr sz="2700" kern="1200">
          <a:solidFill>
            <a:schemeClr val="tx1"/>
          </a:solidFill>
          <a:latin typeface="+mn-lt"/>
          <a:ea typeface="+mn-ea"/>
          <a:cs typeface="+mn-cs"/>
        </a:defRPr>
      </a:lvl5pPr>
      <a:lvl6pPr marL="3548572"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193768"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838963"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484158" indent="-322597" algn="l" defTabSz="12903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fr-FR"/>
      </a:defPPr>
      <a:lvl1pPr marL="0" algn="l" defTabSz="1290390" rtl="0" eaLnBrk="1" latinLnBrk="0" hangingPunct="1">
        <a:defRPr sz="2500" kern="1200">
          <a:solidFill>
            <a:schemeClr val="tx1"/>
          </a:solidFill>
          <a:latin typeface="+mn-lt"/>
          <a:ea typeface="+mn-ea"/>
          <a:cs typeface="+mn-cs"/>
        </a:defRPr>
      </a:lvl1pPr>
      <a:lvl2pPr marL="645195" algn="l" defTabSz="1290390" rtl="0" eaLnBrk="1" latinLnBrk="0" hangingPunct="1">
        <a:defRPr sz="2500" kern="1200">
          <a:solidFill>
            <a:schemeClr val="tx1"/>
          </a:solidFill>
          <a:latin typeface="+mn-lt"/>
          <a:ea typeface="+mn-ea"/>
          <a:cs typeface="+mn-cs"/>
        </a:defRPr>
      </a:lvl2pPr>
      <a:lvl3pPr marL="1290390" algn="l" defTabSz="1290390" rtl="0" eaLnBrk="1" latinLnBrk="0" hangingPunct="1">
        <a:defRPr sz="2500" kern="1200">
          <a:solidFill>
            <a:schemeClr val="tx1"/>
          </a:solidFill>
          <a:latin typeface="+mn-lt"/>
          <a:ea typeface="+mn-ea"/>
          <a:cs typeface="+mn-cs"/>
        </a:defRPr>
      </a:lvl3pPr>
      <a:lvl4pPr marL="1935585" algn="l" defTabSz="1290390" rtl="0" eaLnBrk="1" latinLnBrk="0" hangingPunct="1">
        <a:defRPr sz="2500" kern="1200">
          <a:solidFill>
            <a:schemeClr val="tx1"/>
          </a:solidFill>
          <a:latin typeface="+mn-lt"/>
          <a:ea typeface="+mn-ea"/>
          <a:cs typeface="+mn-cs"/>
        </a:defRPr>
      </a:lvl4pPr>
      <a:lvl5pPr marL="2580780" algn="l" defTabSz="1290390" rtl="0" eaLnBrk="1" latinLnBrk="0" hangingPunct="1">
        <a:defRPr sz="2500" kern="1200">
          <a:solidFill>
            <a:schemeClr val="tx1"/>
          </a:solidFill>
          <a:latin typeface="+mn-lt"/>
          <a:ea typeface="+mn-ea"/>
          <a:cs typeface="+mn-cs"/>
        </a:defRPr>
      </a:lvl5pPr>
      <a:lvl6pPr marL="3225975" algn="l" defTabSz="1290390" rtl="0" eaLnBrk="1" latinLnBrk="0" hangingPunct="1">
        <a:defRPr sz="2500" kern="1200">
          <a:solidFill>
            <a:schemeClr val="tx1"/>
          </a:solidFill>
          <a:latin typeface="+mn-lt"/>
          <a:ea typeface="+mn-ea"/>
          <a:cs typeface="+mn-cs"/>
        </a:defRPr>
      </a:lvl6pPr>
      <a:lvl7pPr marL="3871170" algn="l" defTabSz="1290390" rtl="0" eaLnBrk="1" latinLnBrk="0" hangingPunct="1">
        <a:defRPr sz="2500" kern="1200">
          <a:solidFill>
            <a:schemeClr val="tx1"/>
          </a:solidFill>
          <a:latin typeface="+mn-lt"/>
          <a:ea typeface="+mn-ea"/>
          <a:cs typeface="+mn-cs"/>
        </a:defRPr>
      </a:lvl7pPr>
      <a:lvl8pPr marL="4516365" algn="l" defTabSz="1290390" rtl="0" eaLnBrk="1" latinLnBrk="0" hangingPunct="1">
        <a:defRPr sz="2500" kern="1200">
          <a:solidFill>
            <a:schemeClr val="tx1"/>
          </a:solidFill>
          <a:latin typeface="+mn-lt"/>
          <a:ea typeface="+mn-ea"/>
          <a:cs typeface="+mn-cs"/>
        </a:defRPr>
      </a:lvl8pPr>
      <a:lvl9pPr marL="5161560" algn="l" defTabSz="1290390" rtl="0" eaLnBrk="1" latinLnBrk="0" hangingPunct="1">
        <a:defRPr sz="2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numéro de diapositive 5"/>
          <p:cNvSpPr txBox="1">
            <a:spLocks/>
          </p:cNvSpPr>
          <p:nvPr/>
        </p:nvSpPr>
        <p:spPr>
          <a:xfrm>
            <a:off x="6034228" y="9259575"/>
            <a:ext cx="990319" cy="447050"/>
          </a:xfrm>
          <a:prstGeom prst="rect">
            <a:avLst/>
          </a:prstGeom>
        </p:spPr>
        <p:txBody>
          <a:bodyPr lIns="140397" tIns="70198" rIns="140397" bIns="70198"/>
          <a:lstStyle>
            <a:lvl1pPr>
              <a:defRPr sz="1000">
                <a:latin typeface="Arial" pitchFamily="34" charset="0"/>
                <a:cs typeface="Arial" pitchFamily="34" charset="0"/>
              </a:defRPr>
            </a:lvl1pPr>
          </a:lstStyle>
          <a:p>
            <a:pPr algn="ctr" defTabSz="1403970" fontAlgn="auto">
              <a:spcBef>
                <a:spcPts val="0"/>
              </a:spcBef>
              <a:spcAft>
                <a:spcPts val="0"/>
              </a:spcAft>
              <a:defRPr/>
            </a:pPr>
            <a:fld id="{77E95206-EC0C-43EF-8E7D-2BA7BDFE308A}" type="slidenum">
              <a:rPr lang="fr-FR" sz="1500" smtClean="0">
                <a:solidFill>
                  <a:prstClr val="black">
                    <a:lumMod val="50000"/>
                    <a:lumOff val="50000"/>
                  </a:prstClr>
                </a:solidFill>
                <a:latin typeface="Calibri"/>
              </a:rPr>
              <a:pPr algn="ctr" defTabSz="1403970" fontAlgn="auto">
                <a:spcBef>
                  <a:spcPts val="0"/>
                </a:spcBef>
                <a:spcAft>
                  <a:spcPts val="0"/>
                </a:spcAft>
                <a:defRPr/>
              </a:pPr>
              <a:t>‹#›</a:t>
            </a:fld>
            <a:endParaRPr lang="fr-FR" sz="1500" dirty="0">
              <a:solidFill>
                <a:prstClr val="black">
                  <a:lumMod val="50000"/>
                  <a:lumOff val="50000"/>
                </a:prstClr>
              </a:solidFill>
              <a:latin typeface="Calibri"/>
            </a:endParaRPr>
          </a:p>
        </p:txBody>
      </p:sp>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b="20446"/>
          <a:stretch/>
        </p:blipFill>
        <p:spPr>
          <a:xfrm>
            <a:off x="11449838" y="9244707"/>
            <a:ext cx="1534312" cy="448156"/>
          </a:xfrm>
          <a:prstGeom prst="rect">
            <a:avLst/>
          </a:prstGeom>
        </p:spPr>
      </p:pic>
      <p:cxnSp>
        <p:nvCxnSpPr>
          <p:cNvPr id="5" name="Straight Connector 4"/>
          <p:cNvCxnSpPr/>
          <p:nvPr/>
        </p:nvCxnSpPr>
        <p:spPr>
          <a:xfrm flipH="1">
            <a:off x="1958816" y="9208881"/>
            <a:ext cx="9141143" cy="0"/>
          </a:xfrm>
          <a:prstGeom prst="line">
            <a:avLst/>
          </a:prstGeom>
          <a:ln>
            <a:gradFill flip="none" rotWithShape="1">
              <a:gsLst>
                <a:gs pos="0">
                  <a:schemeClr val="bg1"/>
                </a:gs>
                <a:gs pos="50000">
                  <a:schemeClr val="tx1">
                    <a:lumMod val="50000"/>
                    <a:lumOff val="50000"/>
                    <a:alpha val="36000"/>
                  </a:schemeClr>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 name="Title Placeholder 12"/>
          <p:cNvSpPr>
            <a:spLocks noGrp="1"/>
          </p:cNvSpPr>
          <p:nvPr>
            <p:ph type="title"/>
          </p:nvPr>
        </p:nvSpPr>
        <p:spPr>
          <a:xfrm>
            <a:off x="783526" y="312217"/>
            <a:ext cx="11099959" cy="780542"/>
          </a:xfrm>
          <a:prstGeom prst="rect">
            <a:avLst/>
          </a:prstGeom>
        </p:spPr>
        <p:txBody>
          <a:bodyPr vert="horz" lIns="140397" tIns="70198" rIns="140397" bIns="70198" rtlCol="0" anchor="ctr">
            <a:normAutofit/>
          </a:bodyPr>
          <a:lstStyle/>
          <a:p>
            <a:r>
              <a:rPr lang="en-US" smtClean="0"/>
              <a:t>Click to edit Master title style</a:t>
            </a:r>
            <a:endParaRPr lang="en-US" dirty="0"/>
          </a:p>
        </p:txBody>
      </p:sp>
      <p:sp>
        <p:nvSpPr>
          <p:cNvPr id="9" name="TextBox 8"/>
          <p:cNvSpPr txBox="1"/>
          <p:nvPr/>
        </p:nvSpPr>
        <p:spPr>
          <a:xfrm rot="16200000">
            <a:off x="-4732720" y="4727482"/>
            <a:ext cx="9759848" cy="311044"/>
          </a:xfrm>
          <a:prstGeom prst="rect">
            <a:avLst/>
          </a:prstGeom>
          <a:noFill/>
        </p:spPr>
        <p:txBody>
          <a:bodyPr wrap="square" lIns="140397" tIns="70198" rIns="140397" bIns="70198"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fr-FR" sz="1100" dirty="0" smtClean="0">
                <a:solidFill>
                  <a:prstClr val="white">
                    <a:lumMod val="85000"/>
                  </a:prstClr>
                </a:solidFill>
                <a:cs typeface="Calibri" pitchFamily="34" charset="0"/>
              </a:rPr>
              <a:t> </a:t>
            </a:r>
            <a:r>
              <a:rPr lang="fr-FR" sz="1100" dirty="0" smtClean="0">
                <a:solidFill>
                  <a:prstClr val="white">
                    <a:lumMod val="50000"/>
                  </a:prstClr>
                </a:solidFill>
                <a:cs typeface="Calibri" pitchFamily="34" charset="0"/>
              </a:rPr>
              <a:t>www.3dplmsoftware.com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 3dPLM Software Solutions </a:t>
            </a:r>
            <a:r>
              <a:rPr lang="el-GR" sz="1100" dirty="0" smtClean="0">
                <a:solidFill>
                  <a:prstClr val="white">
                    <a:lumMod val="50000"/>
                  </a:prstClr>
                </a:solidFill>
                <a:cs typeface="Calibri" pitchFamily="34" charset="0"/>
              </a:rPr>
              <a:t>Ι</a:t>
            </a:r>
            <a:r>
              <a:rPr lang="fr-FR" sz="1100" dirty="0" smtClean="0">
                <a:solidFill>
                  <a:prstClr val="white">
                    <a:lumMod val="50000"/>
                  </a:prstClr>
                </a:solidFill>
                <a:cs typeface="Calibri" pitchFamily="34" charset="0"/>
              </a:rPr>
              <a:t> </a:t>
            </a:r>
            <a:r>
              <a:rPr lang="en-US" sz="1100" dirty="0" smtClean="0">
                <a:solidFill>
                  <a:prstClr val="white">
                    <a:lumMod val="50000"/>
                  </a:prstClr>
                </a:solidFill>
                <a:cs typeface="Calibri" pitchFamily="34" charset="0"/>
              </a:rPr>
              <a:t>Confidential</a:t>
            </a:r>
            <a:r>
              <a:rPr lang="fr-FR" sz="1100" dirty="0" smtClean="0">
                <a:solidFill>
                  <a:prstClr val="white">
                    <a:lumMod val="50000"/>
                  </a:prstClr>
                </a:solidFill>
                <a:cs typeface="Calibri" pitchFamily="34" charset="0"/>
              </a:rPr>
              <a:t> Information</a:t>
            </a:r>
            <a:endParaRPr lang="fr-FR" sz="1100" dirty="0">
              <a:solidFill>
                <a:prstClr val="white">
                  <a:lumMod val="50000"/>
                </a:prstClr>
              </a:solidFill>
              <a:cs typeface="Calibri" pitchFamily="34" charset="0"/>
            </a:endParaRPr>
          </a:p>
        </p:txBody>
      </p:sp>
      <p:sp>
        <p:nvSpPr>
          <p:cNvPr id="10" name="Content Placeholder 3"/>
          <p:cNvSpPr txBox="1">
            <a:spLocks/>
          </p:cNvSpPr>
          <p:nvPr/>
        </p:nvSpPr>
        <p:spPr>
          <a:xfrm>
            <a:off x="783526" y="1561084"/>
            <a:ext cx="11099959" cy="7024878"/>
          </a:xfrm>
          <a:prstGeom prst="rect">
            <a:avLst/>
          </a:prstGeom>
        </p:spPr>
        <p:txBody>
          <a:bodyPr lIns="140397" tIns="70198" rIns="140397" bIns="70198"/>
          <a:lstStyle>
            <a:lvl1pPr marL="177800" indent="-177800" algn="l" defTabSz="914400" rtl="0" eaLnBrk="1" latinLnBrk="0" hangingPunct="1">
              <a:spcBef>
                <a:spcPct val="20000"/>
              </a:spcBef>
              <a:buClr>
                <a:srgbClr val="C00000"/>
              </a:buClr>
              <a:buFont typeface="Arial" pitchFamily="34" charset="0"/>
              <a:buChar char="•"/>
              <a:defRPr lang="en-US" sz="1600" b="1" i="0" kern="1200" spc="0" noProof="0" dirty="0" smtClean="0">
                <a:solidFill>
                  <a:srgbClr val="002060"/>
                </a:solidFill>
                <a:latin typeface="Calibri" pitchFamily="34" charset="0"/>
                <a:ea typeface="+mn-ea"/>
                <a:cs typeface="Calibri" pitchFamily="34" charset="0"/>
              </a:defRPr>
            </a:lvl1pPr>
            <a:lvl2pPr marL="571500" indent="-114300" algn="l" defTabSz="914400" rtl="0" eaLnBrk="1" latinLnBrk="0" hangingPunct="1">
              <a:spcBef>
                <a:spcPct val="20000"/>
              </a:spcBef>
              <a:buFont typeface="Arial" pitchFamily="34" charset="0"/>
              <a:buChar char="•"/>
              <a:defRPr lang="en-US" sz="1400" kern="1200">
                <a:solidFill>
                  <a:schemeClr val="tx1">
                    <a:lumMod val="75000"/>
                    <a:lumOff val="25000"/>
                  </a:schemeClr>
                </a:solidFill>
                <a:latin typeface="+mj-lt"/>
                <a:ea typeface="+mn-ea"/>
                <a:cs typeface="+mn-cs"/>
              </a:defRPr>
            </a:lvl2pPr>
            <a:lvl3pPr marL="1033463" indent="-119063" algn="l" defTabSz="914400" rtl="0" eaLnBrk="1" latinLnBrk="0" hangingPunct="1">
              <a:spcBef>
                <a:spcPct val="20000"/>
              </a:spcBef>
              <a:buFont typeface="Arial" pitchFamily="34" charset="0"/>
              <a:buChar char="•"/>
              <a:defRPr lang="en-US" sz="1200" kern="1200">
                <a:solidFill>
                  <a:schemeClr val="tx1">
                    <a:lumMod val="50000"/>
                    <a:lumOff val="50000"/>
                  </a:schemeClr>
                </a:solidFill>
                <a:latin typeface="+mj-lt"/>
                <a:ea typeface="+mn-ea"/>
                <a:cs typeface="+mn-cs"/>
              </a:defRPr>
            </a:lvl3pPr>
            <a:lvl4pPr marL="1490663" indent="-119063" algn="l" defTabSz="914400" rtl="0" eaLnBrk="1" latinLnBrk="0" hangingPunct="1">
              <a:spcBef>
                <a:spcPct val="20000"/>
              </a:spcBef>
              <a:buFont typeface="Arial" pitchFamily="34" charset="0"/>
              <a:buChar char="•"/>
              <a:defRPr lang="en-US" sz="1000" kern="1200">
                <a:solidFill>
                  <a:schemeClr val="tx1">
                    <a:lumMod val="50000"/>
                    <a:lumOff val="50000"/>
                  </a:schemeClr>
                </a:solidFill>
                <a:latin typeface="+mj-lt"/>
                <a:ea typeface="+mn-ea"/>
                <a:cs typeface="+mn-cs"/>
              </a:defRPr>
            </a:lvl4pPr>
            <a:lvl5pPr marL="1947863" indent="-119063" algn="l" defTabSz="914400" rtl="0" eaLnBrk="1" latinLnBrk="0" hangingPunct="1">
              <a:spcBef>
                <a:spcPct val="20000"/>
              </a:spcBef>
              <a:buFont typeface="Arial" pitchFamily="34" charset="0"/>
              <a:buChar char="•"/>
              <a:defRPr lang="en-US" sz="900" kern="1200" baseline="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sz="2100"/>
              <a:t>Click to edit Master text styles</a:t>
            </a:r>
          </a:p>
          <a:p>
            <a:pPr lvl="1" fontAlgn="auto">
              <a:spcAft>
                <a:spcPts val="0"/>
              </a:spcAft>
            </a:pPr>
            <a:r>
              <a:rPr sz="1800" dirty="0" smtClean="0">
                <a:solidFill>
                  <a:prstClr val="black">
                    <a:lumMod val="75000"/>
                    <a:lumOff val="25000"/>
                  </a:prstClr>
                </a:solidFill>
              </a:rPr>
              <a:t>Second level</a:t>
            </a:r>
          </a:p>
          <a:p>
            <a:pPr lvl="2" fontAlgn="auto">
              <a:spcAft>
                <a:spcPts val="0"/>
              </a:spcAft>
            </a:pPr>
            <a:r>
              <a:rPr sz="1700" dirty="0" smtClean="0">
                <a:solidFill>
                  <a:prstClr val="black">
                    <a:lumMod val="50000"/>
                    <a:lumOff val="50000"/>
                  </a:prstClr>
                </a:solidFill>
              </a:rPr>
              <a:t>Third level</a:t>
            </a:r>
          </a:p>
          <a:p>
            <a:pPr lvl="3" fontAlgn="auto">
              <a:spcAft>
                <a:spcPts val="0"/>
              </a:spcAft>
            </a:pPr>
            <a:r>
              <a:rPr sz="1400" dirty="0" smtClean="0">
                <a:solidFill>
                  <a:prstClr val="black">
                    <a:lumMod val="50000"/>
                    <a:lumOff val="50000"/>
                  </a:prstClr>
                </a:solidFill>
              </a:rPr>
              <a:t>Fourth level</a:t>
            </a:r>
          </a:p>
          <a:p>
            <a:pPr lvl="4" fontAlgn="auto">
              <a:spcAft>
                <a:spcPts val="0"/>
              </a:spcAft>
            </a:pPr>
            <a:r>
              <a:rPr sz="1400" dirty="0" smtClean="0">
                <a:solidFill>
                  <a:prstClr val="black">
                    <a:lumMod val="50000"/>
                    <a:lumOff val="50000"/>
                  </a:prstClr>
                </a:solidFill>
              </a:rPr>
              <a:t>Fifth level</a:t>
            </a:r>
            <a:endParaRPr sz="1400" dirty="0">
              <a:solidFill>
                <a:prstClr val="black">
                  <a:lumMod val="50000"/>
                  <a:lumOff val="50000"/>
                </a:prstClr>
              </a:solidFill>
            </a:endParaRP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a:off x="10749911" y="5619"/>
            <a:ext cx="2308865" cy="1045926"/>
          </a:xfrm>
          <a:prstGeom prst="rect">
            <a:avLst/>
          </a:prstGeom>
        </p:spPr>
      </p:pic>
    </p:spTree>
    <p:extLst>
      <p:ext uri="{BB962C8B-B14F-4D97-AF65-F5344CB8AC3E}">
        <p14:creationId xmlns:p14="http://schemas.microsoft.com/office/powerpoint/2010/main" val="56834843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Lst>
  <p:timing>
    <p:tnLst>
      <p:par>
        <p:cTn id="1" dur="indefinite" restart="never" nodeType="tmRoot"/>
      </p:par>
    </p:tnLst>
  </p:timing>
  <p:txStyles>
    <p:title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p:titleStyle>
    <p:bodyStyle>
      <a:lvl1pPr marL="272994" indent="-272994" algn="l" defTabSz="1403970" rtl="0" eaLnBrk="1" latinLnBrk="0" hangingPunct="1">
        <a:spcBef>
          <a:spcPct val="20000"/>
        </a:spcBef>
        <a:buClr>
          <a:srgbClr val="C00000"/>
        </a:buClr>
        <a:buFont typeface="Arial" pitchFamily="34" charset="0"/>
        <a:buChar char="•"/>
        <a:defRPr lang="en-US" sz="2500" b="1" kern="1200" noProof="0" dirty="0" smtClean="0">
          <a:solidFill>
            <a:srgbClr val="002060"/>
          </a:solidFill>
          <a:latin typeface="+mj-lt"/>
          <a:ea typeface="+mn-ea"/>
          <a:cs typeface="+mn-cs"/>
        </a:defRPr>
      </a:lvl1pPr>
      <a:lvl2pPr marL="1228474" indent="-526489" algn="l" defTabSz="1403970" rtl="0" eaLnBrk="1" latinLnBrk="0" hangingPunct="1">
        <a:spcBef>
          <a:spcPct val="20000"/>
        </a:spcBef>
        <a:buFont typeface="Arial" pitchFamily="34" charset="0"/>
        <a:buChar char="•"/>
        <a:defRPr lang="en-US" sz="2100" kern="1200" dirty="0" smtClean="0">
          <a:solidFill>
            <a:schemeClr val="tx1">
              <a:lumMod val="75000"/>
              <a:lumOff val="25000"/>
            </a:schemeClr>
          </a:solidFill>
          <a:latin typeface="+mj-lt"/>
          <a:ea typeface="+mn-ea"/>
          <a:cs typeface="+mn-cs"/>
        </a:defRPr>
      </a:lvl2pPr>
      <a:lvl3pPr marL="1842710" indent="-438741" algn="l" defTabSz="1403970" rtl="0" eaLnBrk="1" latinLnBrk="0" hangingPunct="1">
        <a:spcBef>
          <a:spcPct val="20000"/>
        </a:spcBef>
        <a:buFont typeface="Arial" pitchFamily="34" charset="0"/>
        <a:buChar char="•"/>
        <a:defRPr lang="en-US" sz="1800" kern="1200" dirty="0" smtClean="0">
          <a:solidFill>
            <a:schemeClr val="tx1">
              <a:lumMod val="50000"/>
              <a:lumOff val="50000"/>
            </a:schemeClr>
          </a:solidFill>
          <a:latin typeface="+mj-lt"/>
          <a:ea typeface="+mn-ea"/>
          <a:cs typeface="+mn-cs"/>
        </a:defRPr>
      </a:lvl3pPr>
      <a:lvl4pPr marL="2369199" indent="-263244" algn="l" defTabSz="1403970" rtl="0" eaLnBrk="1" latinLnBrk="0" hangingPunct="1">
        <a:spcBef>
          <a:spcPct val="20000"/>
        </a:spcBef>
        <a:buFont typeface="Arial" pitchFamily="34" charset="0"/>
        <a:buChar char="•"/>
        <a:defRPr lang="en-US" sz="1500" kern="1200" dirty="0" smtClean="0">
          <a:solidFill>
            <a:schemeClr val="tx1">
              <a:lumMod val="50000"/>
              <a:lumOff val="50000"/>
            </a:schemeClr>
          </a:solidFill>
          <a:latin typeface="+mj-lt"/>
          <a:ea typeface="+mn-ea"/>
          <a:cs typeface="+mn-cs"/>
        </a:defRPr>
      </a:lvl4pPr>
      <a:lvl5pPr marL="3071184" indent="-263244" algn="l" defTabSz="1403970" rtl="0" eaLnBrk="1" latinLnBrk="0" hangingPunct="1">
        <a:spcBef>
          <a:spcPct val="20000"/>
        </a:spcBef>
        <a:buFont typeface="Arial" pitchFamily="34" charset="0"/>
        <a:buChar char="•"/>
        <a:defRPr lang="en-US" sz="1400" kern="1200" baseline="0" dirty="0">
          <a:solidFill>
            <a:schemeClr val="tx1">
              <a:lumMod val="50000"/>
              <a:lumOff val="50000"/>
            </a:schemeClr>
          </a:solidFill>
          <a:latin typeface="+mj-lt"/>
          <a:ea typeface="+mn-ea"/>
          <a:cs typeface="+mn-cs"/>
        </a:defRPr>
      </a:lvl5pPr>
      <a:lvl6pPr marL="3860917"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6pPr>
      <a:lvl7pPr marL="4562902"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7pPr>
      <a:lvl8pPr marL="5264887"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8pPr>
      <a:lvl9pPr marL="5966871" indent="-350992" algn="l" defTabSz="1403970" rtl="0" eaLnBrk="1" latinLnBrk="0" hangingPunct="1">
        <a:spcBef>
          <a:spcPct val="20000"/>
        </a:spcBef>
        <a:buFont typeface="Arial" pitchFamily="34" charset="0"/>
        <a:buChar char="•"/>
        <a:defRPr sz="3100" kern="1200">
          <a:solidFill>
            <a:schemeClr val="tx1"/>
          </a:solidFill>
          <a:latin typeface="+mn-lt"/>
          <a:ea typeface="+mn-ea"/>
          <a:cs typeface="+mn-cs"/>
        </a:defRPr>
      </a:lvl9pPr>
    </p:bodyStyle>
    <p:otherStyle>
      <a:defPPr>
        <a:defRPr lang="fr-FR"/>
      </a:defPPr>
      <a:lvl1pPr marL="0" algn="l" defTabSz="1403970" rtl="0" eaLnBrk="1" latinLnBrk="0" hangingPunct="1">
        <a:defRPr sz="2800" kern="1200">
          <a:solidFill>
            <a:schemeClr val="tx1"/>
          </a:solidFill>
          <a:latin typeface="+mn-lt"/>
          <a:ea typeface="+mn-ea"/>
          <a:cs typeface="+mn-cs"/>
        </a:defRPr>
      </a:lvl1pPr>
      <a:lvl2pPr marL="701985" algn="l" defTabSz="1403970" rtl="0" eaLnBrk="1" latinLnBrk="0" hangingPunct="1">
        <a:defRPr sz="2800" kern="1200">
          <a:solidFill>
            <a:schemeClr val="tx1"/>
          </a:solidFill>
          <a:latin typeface="+mn-lt"/>
          <a:ea typeface="+mn-ea"/>
          <a:cs typeface="+mn-cs"/>
        </a:defRPr>
      </a:lvl2pPr>
      <a:lvl3pPr marL="1403970" algn="l" defTabSz="1403970" rtl="0" eaLnBrk="1" latinLnBrk="0" hangingPunct="1">
        <a:defRPr sz="2800" kern="1200">
          <a:solidFill>
            <a:schemeClr val="tx1"/>
          </a:solidFill>
          <a:latin typeface="+mn-lt"/>
          <a:ea typeface="+mn-ea"/>
          <a:cs typeface="+mn-cs"/>
        </a:defRPr>
      </a:lvl3pPr>
      <a:lvl4pPr marL="2105955" algn="l" defTabSz="1403970" rtl="0" eaLnBrk="1" latinLnBrk="0" hangingPunct="1">
        <a:defRPr sz="2800" kern="1200">
          <a:solidFill>
            <a:schemeClr val="tx1"/>
          </a:solidFill>
          <a:latin typeface="+mn-lt"/>
          <a:ea typeface="+mn-ea"/>
          <a:cs typeface="+mn-cs"/>
        </a:defRPr>
      </a:lvl4pPr>
      <a:lvl5pPr marL="2807940" algn="l" defTabSz="1403970" rtl="0" eaLnBrk="1" latinLnBrk="0" hangingPunct="1">
        <a:defRPr sz="2800" kern="1200">
          <a:solidFill>
            <a:schemeClr val="tx1"/>
          </a:solidFill>
          <a:latin typeface="+mn-lt"/>
          <a:ea typeface="+mn-ea"/>
          <a:cs typeface="+mn-cs"/>
        </a:defRPr>
      </a:lvl5pPr>
      <a:lvl6pPr marL="3509924" algn="l" defTabSz="1403970" rtl="0" eaLnBrk="1" latinLnBrk="0" hangingPunct="1">
        <a:defRPr sz="2800" kern="1200">
          <a:solidFill>
            <a:schemeClr val="tx1"/>
          </a:solidFill>
          <a:latin typeface="+mn-lt"/>
          <a:ea typeface="+mn-ea"/>
          <a:cs typeface="+mn-cs"/>
        </a:defRPr>
      </a:lvl6pPr>
      <a:lvl7pPr marL="4211909" algn="l" defTabSz="1403970" rtl="0" eaLnBrk="1" latinLnBrk="0" hangingPunct="1">
        <a:defRPr sz="2800" kern="1200">
          <a:solidFill>
            <a:schemeClr val="tx1"/>
          </a:solidFill>
          <a:latin typeface="+mn-lt"/>
          <a:ea typeface="+mn-ea"/>
          <a:cs typeface="+mn-cs"/>
        </a:defRPr>
      </a:lvl7pPr>
      <a:lvl8pPr marL="4913894" algn="l" defTabSz="1403970" rtl="0" eaLnBrk="1" latinLnBrk="0" hangingPunct="1">
        <a:defRPr sz="2800" kern="1200">
          <a:solidFill>
            <a:schemeClr val="tx1"/>
          </a:solidFill>
          <a:latin typeface="+mn-lt"/>
          <a:ea typeface="+mn-ea"/>
          <a:cs typeface="+mn-cs"/>
        </a:defRPr>
      </a:lvl8pPr>
      <a:lvl9pPr marL="5615879" algn="l" defTabSz="1403970" rtl="0" eaLnBrk="1" latinLnBrk="0" hangingPunct="1">
        <a:defRPr sz="2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0" y="1"/>
            <a:ext cx="13058775" cy="1025365"/>
          </a:xfrm>
          <a:prstGeom prst="rect">
            <a:avLst/>
          </a:prstGeom>
          <a:solidFill>
            <a:srgbClr val="FABE3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1300917"/>
            <a:endParaRPr lang="en-US" altLang="en-US" sz="2561" smtClean="0">
              <a:solidFill>
                <a:srgbClr val="000000"/>
              </a:solidFill>
              <a:latin typeface="Calibri" panose="020F0502020204030204" pitchFamily="34" charset="0"/>
              <a:cs typeface="+mn-cs"/>
            </a:endParaRPr>
          </a:p>
        </p:txBody>
      </p:sp>
      <p:sp>
        <p:nvSpPr>
          <p:cNvPr id="1027" name="Rectangle 27"/>
          <p:cNvSpPr>
            <a:spLocks noChangeArrowheads="1"/>
          </p:cNvSpPr>
          <p:nvPr/>
        </p:nvSpPr>
        <p:spPr bwMode="auto">
          <a:xfrm>
            <a:off x="12800321" y="1"/>
            <a:ext cx="258455" cy="1025365"/>
          </a:xfrm>
          <a:prstGeom prst="rect">
            <a:avLst/>
          </a:prstGeom>
          <a:solidFill>
            <a:srgbClr val="A0A0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1300917"/>
            <a:endParaRPr lang="en-US" altLang="en-US" sz="2561" smtClean="0">
              <a:solidFill>
                <a:srgbClr val="000000"/>
              </a:solidFill>
              <a:latin typeface="Calibri" panose="020F0502020204030204" pitchFamily="34" charset="0"/>
              <a:cs typeface="+mn-cs"/>
            </a:endParaRPr>
          </a:p>
        </p:txBody>
      </p:sp>
      <p:sp>
        <p:nvSpPr>
          <p:cNvPr id="1028" name="Rectangle 4"/>
          <p:cNvSpPr>
            <a:spLocks noGrp="1" noChangeArrowheads="1"/>
          </p:cNvSpPr>
          <p:nvPr>
            <p:ph type="title"/>
          </p:nvPr>
        </p:nvSpPr>
        <p:spPr bwMode="auto">
          <a:xfrm>
            <a:off x="272058" y="133254"/>
            <a:ext cx="12351425" cy="75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Rectangle 5"/>
          <p:cNvSpPr>
            <a:spLocks noGrp="1" noChangeArrowheads="1"/>
          </p:cNvSpPr>
          <p:nvPr>
            <p:ph type="body" idx="1"/>
          </p:nvPr>
        </p:nvSpPr>
        <p:spPr bwMode="auto">
          <a:xfrm>
            <a:off x="326470" y="1300903"/>
            <a:ext cx="12405836" cy="737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98662" name="Rectangle 6"/>
          <p:cNvSpPr>
            <a:spLocks noGrp="1" noChangeArrowheads="1"/>
          </p:cNvSpPr>
          <p:nvPr>
            <p:ph type="ftr" sz="quarter" idx="3"/>
          </p:nvPr>
        </p:nvSpPr>
        <p:spPr bwMode="auto">
          <a:xfrm>
            <a:off x="8338572" y="9316366"/>
            <a:ext cx="4135279" cy="677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80">
                <a:solidFill>
                  <a:schemeClr val="bg2"/>
                </a:solidFill>
                <a:latin typeface="Arial" charset="0"/>
              </a:defRPr>
            </a:lvl1pPr>
          </a:lstStyle>
          <a:p>
            <a:pPr defTabSz="1300917">
              <a:defRPr/>
            </a:pPr>
            <a:r>
              <a:rPr lang="en-US" smtClean="0">
                <a:solidFill>
                  <a:srgbClr val="808080"/>
                </a:solidFill>
                <a:cs typeface="+mn-cs"/>
              </a:rPr>
              <a:t>© Geometric Limited   </a:t>
            </a:r>
            <a:r>
              <a:rPr lang="en-US" smtClean="0">
                <a:solidFill>
                  <a:srgbClr val="FF9900"/>
                </a:solidFill>
                <a:cs typeface="+mn-cs"/>
              </a:rPr>
              <a:t>| </a:t>
            </a:r>
            <a:r>
              <a:rPr lang="en-US" smtClean="0">
                <a:solidFill>
                  <a:srgbClr val="808080"/>
                </a:solidFill>
                <a:cs typeface="+mn-cs"/>
              </a:rPr>
              <a:t>  www.geometricglobal.com  </a:t>
            </a:r>
          </a:p>
          <a:p>
            <a:pPr defTabSz="1300917">
              <a:defRPr/>
            </a:pPr>
            <a:endParaRPr lang="en-US">
              <a:solidFill>
                <a:srgbClr val="808080"/>
              </a:solidFill>
              <a:cs typeface="+mn-cs"/>
            </a:endParaRPr>
          </a:p>
        </p:txBody>
      </p:sp>
      <p:sp>
        <p:nvSpPr>
          <p:cNvPr id="198663" name="Rectangle 7"/>
          <p:cNvSpPr>
            <a:spLocks noGrp="1" noChangeArrowheads="1"/>
          </p:cNvSpPr>
          <p:nvPr>
            <p:ph type="sldNum" sz="quarter" idx="4"/>
          </p:nvPr>
        </p:nvSpPr>
        <p:spPr bwMode="auto">
          <a:xfrm>
            <a:off x="12297013" y="9291521"/>
            <a:ext cx="680145" cy="677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23" b="1" smtClean="0"/>
            </a:lvl1pPr>
          </a:lstStyle>
          <a:p>
            <a:pPr defTabSz="1300917">
              <a:defRPr/>
            </a:pPr>
            <a:fld id="{BFA06A41-8DA8-4570-A39A-624756A55D35}" type="slidenum">
              <a:rPr lang="en-US" altLang="en-US" smtClean="0">
                <a:solidFill>
                  <a:srgbClr val="000000"/>
                </a:solidFill>
                <a:latin typeface="Arial" panose="020B0604020202020204" pitchFamily="34" charset="0"/>
                <a:cs typeface="+mn-cs"/>
              </a:rPr>
              <a:pPr defTabSz="1300917">
                <a:defRPr/>
              </a:pPr>
              <a:t>‹#›</a:t>
            </a:fld>
            <a:endParaRPr lang="en-US" altLang="en-US">
              <a:solidFill>
                <a:srgbClr val="000000"/>
              </a:solidFill>
              <a:latin typeface="Arial" panose="020B0604020202020204" pitchFamily="34" charset="0"/>
              <a:cs typeface="+mn-cs"/>
            </a:endParaRPr>
          </a:p>
        </p:txBody>
      </p:sp>
      <p:pic>
        <p:nvPicPr>
          <p:cNvPr id="1032" name="Picture 2" descr="D:\geometric_branding\final_logo\leaner_logo.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012" y="9117617"/>
            <a:ext cx="1768376" cy="43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705693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hf sldNum="0" hdr="0" dt="0"/>
  <p:txStyles>
    <p:titleStyle>
      <a:lvl1pPr algn="l" rtl="0" eaLnBrk="0" fontAlgn="base" hangingPunct="0">
        <a:spcBef>
          <a:spcPct val="0"/>
        </a:spcBef>
        <a:spcAft>
          <a:spcPct val="0"/>
        </a:spcAft>
        <a:defRPr sz="3130" b="1">
          <a:solidFill>
            <a:schemeClr val="tx2"/>
          </a:solidFill>
          <a:latin typeface="+mj-lt"/>
          <a:ea typeface="+mj-ea"/>
          <a:cs typeface="+mj-cs"/>
        </a:defRPr>
      </a:lvl1pPr>
      <a:lvl2pPr algn="l" rtl="0" eaLnBrk="0" fontAlgn="base" hangingPunct="0">
        <a:spcBef>
          <a:spcPct val="0"/>
        </a:spcBef>
        <a:spcAft>
          <a:spcPct val="0"/>
        </a:spcAft>
        <a:defRPr sz="3130" b="1">
          <a:solidFill>
            <a:schemeClr val="tx2"/>
          </a:solidFill>
          <a:latin typeface="Calibri" pitchFamily="34" charset="0"/>
        </a:defRPr>
      </a:lvl2pPr>
      <a:lvl3pPr algn="l" rtl="0" eaLnBrk="0" fontAlgn="base" hangingPunct="0">
        <a:spcBef>
          <a:spcPct val="0"/>
        </a:spcBef>
        <a:spcAft>
          <a:spcPct val="0"/>
        </a:spcAft>
        <a:defRPr sz="3130" b="1">
          <a:solidFill>
            <a:schemeClr val="tx2"/>
          </a:solidFill>
          <a:latin typeface="Calibri" pitchFamily="34" charset="0"/>
        </a:defRPr>
      </a:lvl3pPr>
      <a:lvl4pPr algn="l" rtl="0" eaLnBrk="0" fontAlgn="base" hangingPunct="0">
        <a:spcBef>
          <a:spcPct val="0"/>
        </a:spcBef>
        <a:spcAft>
          <a:spcPct val="0"/>
        </a:spcAft>
        <a:defRPr sz="3130" b="1">
          <a:solidFill>
            <a:schemeClr val="tx2"/>
          </a:solidFill>
          <a:latin typeface="Calibri" pitchFamily="34" charset="0"/>
        </a:defRPr>
      </a:lvl4pPr>
      <a:lvl5pPr algn="l" rtl="0" eaLnBrk="0" fontAlgn="base" hangingPunct="0">
        <a:spcBef>
          <a:spcPct val="0"/>
        </a:spcBef>
        <a:spcAft>
          <a:spcPct val="0"/>
        </a:spcAft>
        <a:defRPr sz="3130" b="1">
          <a:solidFill>
            <a:schemeClr val="tx2"/>
          </a:solidFill>
          <a:latin typeface="Calibri" pitchFamily="34" charset="0"/>
        </a:defRPr>
      </a:lvl5pPr>
      <a:lvl6pPr marL="650458" algn="l" rtl="0" fontAlgn="base">
        <a:spcBef>
          <a:spcPct val="0"/>
        </a:spcBef>
        <a:spcAft>
          <a:spcPct val="0"/>
        </a:spcAft>
        <a:defRPr sz="3130" b="1">
          <a:solidFill>
            <a:schemeClr val="tx2"/>
          </a:solidFill>
          <a:latin typeface="Calibri" pitchFamily="34" charset="0"/>
        </a:defRPr>
      </a:lvl6pPr>
      <a:lvl7pPr marL="1300917" algn="l" rtl="0" fontAlgn="base">
        <a:spcBef>
          <a:spcPct val="0"/>
        </a:spcBef>
        <a:spcAft>
          <a:spcPct val="0"/>
        </a:spcAft>
        <a:defRPr sz="3130" b="1">
          <a:solidFill>
            <a:schemeClr val="tx2"/>
          </a:solidFill>
          <a:latin typeface="Calibri" pitchFamily="34" charset="0"/>
        </a:defRPr>
      </a:lvl7pPr>
      <a:lvl8pPr marL="1951375" algn="l" rtl="0" fontAlgn="base">
        <a:spcBef>
          <a:spcPct val="0"/>
        </a:spcBef>
        <a:spcAft>
          <a:spcPct val="0"/>
        </a:spcAft>
        <a:defRPr sz="3130" b="1">
          <a:solidFill>
            <a:schemeClr val="tx2"/>
          </a:solidFill>
          <a:latin typeface="Calibri" pitchFamily="34" charset="0"/>
        </a:defRPr>
      </a:lvl8pPr>
      <a:lvl9pPr marL="2601834" algn="l" rtl="0" fontAlgn="base">
        <a:spcBef>
          <a:spcPct val="0"/>
        </a:spcBef>
        <a:spcAft>
          <a:spcPct val="0"/>
        </a:spcAft>
        <a:defRPr sz="3130" b="1">
          <a:solidFill>
            <a:schemeClr val="tx2"/>
          </a:solidFill>
          <a:latin typeface="Calibri" pitchFamily="34" charset="0"/>
        </a:defRPr>
      </a:lvl9pPr>
    </p:titleStyle>
    <p:bodyStyle>
      <a:lvl1pPr marL="336523" indent="-336523" algn="l" rtl="0" eaLnBrk="0" fontAlgn="base" hangingPunct="0">
        <a:spcBef>
          <a:spcPct val="20000"/>
        </a:spcBef>
        <a:spcAft>
          <a:spcPct val="0"/>
        </a:spcAft>
        <a:buClr>
          <a:srgbClr val="FF9900"/>
        </a:buClr>
        <a:buSzPct val="80000"/>
        <a:buChar char="•"/>
        <a:defRPr sz="2845">
          <a:solidFill>
            <a:schemeClr val="tx1"/>
          </a:solidFill>
          <a:latin typeface="+mn-lt"/>
          <a:ea typeface="+mn-ea"/>
          <a:cs typeface="+mn-cs"/>
        </a:defRPr>
      </a:lvl1pPr>
      <a:lvl2pPr marL="901157" indent="-402019" algn="l" rtl="0" eaLnBrk="0" fontAlgn="base" hangingPunct="0">
        <a:spcBef>
          <a:spcPct val="20000"/>
        </a:spcBef>
        <a:spcAft>
          <a:spcPct val="0"/>
        </a:spcAft>
        <a:buClr>
          <a:schemeClr val="bg2"/>
        </a:buClr>
        <a:buSzPct val="80000"/>
        <a:buChar char="•"/>
        <a:defRPr sz="2845">
          <a:solidFill>
            <a:schemeClr val="tx1"/>
          </a:solidFill>
          <a:latin typeface="+mn-lt"/>
        </a:defRPr>
      </a:lvl2pPr>
      <a:lvl3pPr marL="1384483" indent="-320712" algn="l" rtl="0" eaLnBrk="0" fontAlgn="base" hangingPunct="0">
        <a:spcBef>
          <a:spcPct val="20000"/>
        </a:spcBef>
        <a:spcAft>
          <a:spcPct val="0"/>
        </a:spcAft>
        <a:buClr>
          <a:schemeClr val="bg2"/>
        </a:buClr>
        <a:buSzPct val="80000"/>
        <a:buChar char="•"/>
        <a:defRPr sz="2845">
          <a:solidFill>
            <a:schemeClr val="tx1"/>
          </a:solidFill>
          <a:latin typeface="+mn-lt"/>
        </a:defRPr>
      </a:lvl3pPr>
      <a:lvl4pPr marL="1951375" indent="-313937" algn="l" rtl="0" eaLnBrk="0" fontAlgn="base" hangingPunct="0">
        <a:spcBef>
          <a:spcPct val="20000"/>
        </a:spcBef>
        <a:spcAft>
          <a:spcPct val="0"/>
        </a:spcAft>
        <a:buClr>
          <a:schemeClr val="bg2"/>
        </a:buClr>
        <a:buSzPct val="80000"/>
        <a:buChar char="•"/>
        <a:defRPr sz="2845">
          <a:solidFill>
            <a:schemeClr val="tx1"/>
          </a:solidFill>
          <a:latin typeface="+mn-lt"/>
        </a:defRPr>
      </a:lvl4pPr>
      <a:lvl5pPr marL="2364688" indent="-250698" algn="l" rtl="0" eaLnBrk="0" fontAlgn="base" hangingPunct="0">
        <a:spcBef>
          <a:spcPct val="20000"/>
        </a:spcBef>
        <a:spcAft>
          <a:spcPct val="0"/>
        </a:spcAft>
        <a:buClr>
          <a:schemeClr val="bg2"/>
        </a:buClr>
        <a:buSzPct val="80000"/>
        <a:buChar char="•"/>
        <a:defRPr sz="2845">
          <a:solidFill>
            <a:schemeClr val="tx1"/>
          </a:solidFill>
          <a:latin typeface="+mn-lt"/>
        </a:defRPr>
      </a:lvl5pPr>
      <a:lvl6pPr marL="3015147" indent="-250698" algn="l" rtl="0" fontAlgn="base">
        <a:spcBef>
          <a:spcPct val="20000"/>
        </a:spcBef>
        <a:spcAft>
          <a:spcPct val="0"/>
        </a:spcAft>
        <a:buClr>
          <a:schemeClr val="bg2"/>
        </a:buClr>
        <a:buSzPct val="80000"/>
        <a:buChar char="•"/>
        <a:defRPr sz="2845">
          <a:solidFill>
            <a:schemeClr val="tx1"/>
          </a:solidFill>
          <a:latin typeface="+mn-lt"/>
        </a:defRPr>
      </a:lvl6pPr>
      <a:lvl7pPr marL="3665605" indent="-250698" algn="l" rtl="0" fontAlgn="base">
        <a:spcBef>
          <a:spcPct val="20000"/>
        </a:spcBef>
        <a:spcAft>
          <a:spcPct val="0"/>
        </a:spcAft>
        <a:buClr>
          <a:schemeClr val="bg2"/>
        </a:buClr>
        <a:buSzPct val="80000"/>
        <a:buChar char="•"/>
        <a:defRPr sz="2845">
          <a:solidFill>
            <a:schemeClr val="tx1"/>
          </a:solidFill>
          <a:latin typeface="+mn-lt"/>
        </a:defRPr>
      </a:lvl7pPr>
      <a:lvl8pPr marL="4316063" indent="-250698" algn="l" rtl="0" fontAlgn="base">
        <a:spcBef>
          <a:spcPct val="20000"/>
        </a:spcBef>
        <a:spcAft>
          <a:spcPct val="0"/>
        </a:spcAft>
        <a:buClr>
          <a:schemeClr val="bg2"/>
        </a:buClr>
        <a:buSzPct val="80000"/>
        <a:buChar char="•"/>
        <a:defRPr sz="2845">
          <a:solidFill>
            <a:schemeClr val="tx1"/>
          </a:solidFill>
          <a:latin typeface="+mn-lt"/>
        </a:defRPr>
      </a:lvl8pPr>
      <a:lvl9pPr marL="4966522" indent="-250698" algn="l" rtl="0" fontAlgn="base">
        <a:spcBef>
          <a:spcPct val="20000"/>
        </a:spcBef>
        <a:spcAft>
          <a:spcPct val="0"/>
        </a:spcAft>
        <a:buClr>
          <a:schemeClr val="bg2"/>
        </a:buClr>
        <a:buSzPct val="80000"/>
        <a:buChar char="•"/>
        <a:defRPr sz="2845">
          <a:solidFill>
            <a:schemeClr val="tx1"/>
          </a:solidFill>
          <a:latin typeface="+mn-lt"/>
        </a:defRPr>
      </a:lvl9pPr>
    </p:bodyStyle>
    <p:otherStyle>
      <a:defPPr>
        <a:defRPr lang="en-US"/>
      </a:defPPr>
      <a:lvl1pPr marL="0" algn="l" defTabSz="1300917" rtl="0" eaLnBrk="1" latinLnBrk="0" hangingPunct="1">
        <a:defRPr sz="2561" kern="1200">
          <a:solidFill>
            <a:schemeClr val="tx1"/>
          </a:solidFill>
          <a:latin typeface="+mn-lt"/>
          <a:ea typeface="+mn-ea"/>
          <a:cs typeface="+mn-cs"/>
        </a:defRPr>
      </a:lvl1pPr>
      <a:lvl2pPr marL="650458" algn="l" defTabSz="1300917" rtl="0" eaLnBrk="1" latinLnBrk="0" hangingPunct="1">
        <a:defRPr sz="2561" kern="1200">
          <a:solidFill>
            <a:schemeClr val="tx1"/>
          </a:solidFill>
          <a:latin typeface="+mn-lt"/>
          <a:ea typeface="+mn-ea"/>
          <a:cs typeface="+mn-cs"/>
        </a:defRPr>
      </a:lvl2pPr>
      <a:lvl3pPr marL="1300917" algn="l" defTabSz="1300917" rtl="0" eaLnBrk="1" latinLnBrk="0" hangingPunct="1">
        <a:defRPr sz="2561" kern="1200">
          <a:solidFill>
            <a:schemeClr val="tx1"/>
          </a:solidFill>
          <a:latin typeface="+mn-lt"/>
          <a:ea typeface="+mn-ea"/>
          <a:cs typeface="+mn-cs"/>
        </a:defRPr>
      </a:lvl3pPr>
      <a:lvl4pPr marL="1951375" algn="l" defTabSz="1300917" rtl="0" eaLnBrk="1" latinLnBrk="0" hangingPunct="1">
        <a:defRPr sz="2561" kern="1200">
          <a:solidFill>
            <a:schemeClr val="tx1"/>
          </a:solidFill>
          <a:latin typeface="+mn-lt"/>
          <a:ea typeface="+mn-ea"/>
          <a:cs typeface="+mn-cs"/>
        </a:defRPr>
      </a:lvl4pPr>
      <a:lvl5pPr marL="2601834" algn="l" defTabSz="1300917" rtl="0" eaLnBrk="1" latinLnBrk="0" hangingPunct="1">
        <a:defRPr sz="2561" kern="1200">
          <a:solidFill>
            <a:schemeClr val="tx1"/>
          </a:solidFill>
          <a:latin typeface="+mn-lt"/>
          <a:ea typeface="+mn-ea"/>
          <a:cs typeface="+mn-cs"/>
        </a:defRPr>
      </a:lvl5pPr>
      <a:lvl6pPr marL="3252292" algn="l" defTabSz="1300917" rtl="0" eaLnBrk="1" latinLnBrk="0" hangingPunct="1">
        <a:defRPr sz="2561" kern="1200">
          <a:solidFill>
            <a:schemeClr val="tx1"/>
          </a:solidFill>
          <a:latin typeface="+mn-lt"/>
          <a:ea typeface="+mn-ea"/>
          <a:cs typeface="+mn-cs"/>
        </a:defRPr>
      </a:lvl6pPr>
      <a:lvl7pPr marL="3902751" algn="l" defTabSz="1300917" rtl="0" eaLnBrk="1" latinLnBrk="0" hangingPunct="1">
        <a:defRPr sz="2561" kern="1200">
          <a:solidFill>
            <a:schemeClr val="tx1"/>
          </a:solidFill>
          <a:latin typeface="+mn-lt"/>
          <a:ea typeface="+mn-ea"/>
          <a:cs typeface="+mn-cs"/>
        </a:defRPr>
      </a:lvl7pPr>
      <a:lvl8pPr marL="4553209" algn="l" defTabSz="1300917" rtl="0" eaLnBrk="1" latinLnBrk="0" hangingPunct="1">
        <a:defRPr sz="2561" kern="1200">
          <a:solidFill>
            <a:schemeClr val="tx1"/>
          </a:solidFill>
          <a:latin typeface="+mn-lt"/>
          <a:ea typeface="+mn-ea"/>
          <a:cs typeface="+mn-cs"/>
        </a:defRPr>
      </a:lvl8pPr>
      <a:lvl9pPr marL="5203668" algn="l" defTabSz="1300917" rtl="0" eaLnBrk="1" latinLnBrk="0" hangingPunct="1">
        <a:defRPr sz="25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7.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1.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1.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7.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7.xml"/><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7.xml"/><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7.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7.png"/><Relationship Id="rId1" Type="http://schemas.openxmlformats.org/officeDocument/2006/relationships/slideLayout" Target="../slideLayouts/slideLayout27.xml"/><Relationship Id="rId5" Type="http://schemas.openxmlformats.org/officeDocument/2006/relationships/image" Target="../media/image118.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7.xml"/><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7.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7.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7.xml"/><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6.png"/><Relationship Id="rId1" Type="http://schemas.openxmlformats.org/officeDocument/2006/relationships/slideLayout" Target="../slideLayouts/slideLayout27.xml"/><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5" Type="http://schemas.openxmlformats.org/officeDocument/2006/relationships/image" Target="../media/image56.png"/><Relationship Id="rId4" Type="http://schemas.openxmlformats.org/officeDocument/2006/relationships/image" Target="../media/image55.png"/></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localhost:8080/" TargetMode="Externa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localhost:8080/enovia" TargetMode="Externa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7.xml"/><Relationship Id="rId5" Type="http://schemas.openxmlformats.org/officeDocument/2006/relationships/image" Target="../media/image156.png"/><Relationship Id="rId4" Type="http://schemas.openxmlformats.org/officeDocument/2006/relationships/image" Target="../media/image1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7.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8.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&amp; Deploying the 3DEXPERIENCE Platform</a:t>
            </a:r>
            <a:endParaRPr lang="en-US" dirty="0"/>
          </a:p>
        </p:txBody>
      </p:sp>
      <p:sp>
        <p:nvSpPr>
          <p:cNvPr id="3" name="Text Placeholder 2"/>
          <p:cNvSpPr>
            <a:spLocks noGrp="1"/>
          </p:cNvSpPr>
          <p:nvPr>
            <p:ph type="body" sz="quarter" idx="10"/>
          </p:nvPr>
        </p:nvSpPr>
        <p:spPr/>
        <p:txBody>
          <a:bodyPr/>
          <a:lstStyle/>
          <a:p>
            <a:r>
              <a:rPr lang="en-US" dirty="0" smtClean="0"/>
              <a:t>3DEXPERIENCE 2014X</a:t>
            </a:r>
            <a:endParaRPr lang="en-US" dirty="0"/>
          </a:p>
        </p:txBody>
      </p:sp>
    </p:spTree>
    <p:extLst>
      <p:ext uri="{BB962C8B-B14F-4D97-AF65-F5344CB8AC3E}">
        <p14:creationId xmlns:p14="http://schemas.microsoft.com/office/powerpoint/2010/main" val="3736419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Oracle user dedicated for ENOVIA to connect</a:t>
            </a:r>
            <a:endParaRPr lang="en-US" dirty="0"/>
          </a:p>
        </p:txBody>
      </p:sp>
      <p:sp>
        <p:nvSpPr>
          <p:cNvPr id="3" name="Content Placeholder 2"/>
          <p:cNvSpPr>
            <a:spLocks noGrp="1"/>
          </p:cNvSpPr>
          <p:nvPr>
            <p:ph sz="half" idx="2"/>
          </p:nvPr>
        </p:nvSpPr>
        <p:spPr>
          <a:xfrm>
            <a:off x="766296" y="1591733"/>
            <a:ext cx="5769893" cy="6538913"/>
          </a:xfrm>
        </p:spPr>
        <p:txBody>
          <a:bodyPr/>
          <a:lstStyle/>
          <a:p>
            <a:r>
              <a:rPr lang="en-US" b="0" dirty="0" smtClean="0"/>
              <a:t>I try with system/3Dplm123#@CBPCLASS</a:t>
            </a:r>
          </a:p>
          <a:p>
            <a:r>
              <a:rPr lang="en-US" b="0" dirty="0" smtClean="0"/>
              <a:t>Provide session context as </a:t>
            </a:r>
            <a:r>
              <a:rPr lang="en-US" dirty="0" smtClean="0"/>
              <a:t>creator</a:t>
            </a:r>
            <a:br>
              <a:rPr lang="en-US" dirty="0" smtClean="0"/>
            </a:br>
            <a:r>
              <a:rPr lang="en-US" dirty="0" smtClean="0"/>
              <a:t/>
            </a:r>
            <a:br>
              <a:rPr lang="en-US" dirty="0" smtClean="0"/>
            </a:br>
            <a:r>
              <a:rPr lang="en-US" b="0" dirty="0" smtClean="0"/>
              <a:t>The connection succeeds</a:t>
            </a:r>
          </a:p>
          <a:p>
            <a:endParaRPr lang="en-US" b="0" dirty="0"/>
          </a:p>
          <a:p>
            <a:r>
              <a:rPr lang="en-US" b="0" dirty="0" smtClean="0"/>
              <a:t>But we will not use </a:t>
            </a:r>
            <a:r>
              <a:rPr lang="en-US" dirty="0" smtClean="0"/>
              <a:t>system</a:t>
            </a:r>
          </a:p>
          <a:p>
            <a:r>
              <a:rPr lang="en-US" b="0" dirty="0" smtClean="0"/>
              <a:t>DS recommends a specific way of creating the Oracle user for ENOVIA connection</a:t>
            </a:r>
          </a:p>
          <a:p>
            <a:r>
              <a:rPr lang="en-US" b="0" dirty="0" smtClean="0"/>
              <a:t>We follow that way in the next step</a:t>
            </a:r>
            <a:endParaRPr lang="en-US" b="0" dirty="0"/>
          </a:p>
        </p:txBody>
      </p:sp>
      <p:pic>
        <p:nvPicPr>
          <p:cNvPr id="8" name="Picture 7"/>
          <p:cNvPicPr>
            <a:picLocks noChangeAspect="1"/>
          </p:cNvPicPr>
          <p:nvPr/>
        </p:nvPicPr>
        <p:blipFill>
          <a:blip r:embed="rId2"/>
          <a:stretch>
            <a:fillRect/>
          </a:stretch>
        </p:blipFill>
        <p:spPr>
          <a:xfrm>
            <a:off x="7476055" y="1446627"/>
            <a:ext cx="4407430" cy="353294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7476055" y="5613928"/>
            <a:ext cx="4097657" cy="2228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6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Oracle User for ENOVIA as recommended in DSDOC </a:t>
            </a:r>
            <a:endParaRPr lang="en-US" dirty="0"/>
          </a:p>
        </p:txBody>
      </p:sp>
      <p:sp>
        <p:nvSpPr>
          <p:cNvPr id="5" name="Content Placeholder 4"/>
          <p:cNvSpPr>
            <a:spLocks noGrp="1"/>
          </p:cNvSpPr>
          <p:nvPr>
            <p:ph sz="quarter" idx="10"/>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sz="2800" dirty="0" smtClean="0"/>
          </a:p>
          <a:p>
            <a:endParaRPr lang="en-US" sz="2800" dirty="0"/>
          </a:p>
          <a:p>
            <a:r>
              <a:rPr lang="en-US" sz="2800" dirty="0" smtClean="0"/>
              <a:t>Two </a:t>
            </a:r>
            <a:r>
              <a:rPr lang="en-US" sz="2800" dirty="0" err="1" smtClean="0"/>
              <a:t>Tablespaces</a:t>
            </a:r>
            <a:r>
              <a:rPr lang="en-US" sz="2800" dirty="0" smtClean="0"/>
              <a:t> were created</a:t>
            </a:r>
          </a:p>
          <a:p>
            <a:pPr lvl="1"/>
            <a:r>
              <a:rPr lang="en-US" sz="2800" dirty="0" smtClean="0"/>
              <a:t>EV6_TBS_DATA for data</a:t>
            </a:r>
          </a:p>
          <a:p>
            <a:pPr lvl="1"/>
            <a:r>
              <a:rPr lang="en-US" sz="2800" dirty="0" smtClean="0"/>
              <a:t>EV6_TBS_INDEX for index</a:t>
            </a:r>
          </a:p>
          <a:p>
            <a:r>
              <a:rPr lang="en-US" sz="2800" dirty="0" smtClean="0"/>
              <a:t>User Name is EV6USER</a:t>
            </a:r>
            <a:endParaRPr lang="en-US" sz="2800" dirty="0"/>
          </a:p>
        </p:txBody>
      </p:sp>
      <p:pic>
        <p:nvPicPr>
          <p:cNvPr id="2" name="Picture 1"/>
          <p:cNvPicPr>
            <a:picLocks noChangeAspect="1"/>
          </p:cNvPicPr>
          <p:nvPr/>
        </p:nvPicPr>
        <p:blipFill>
          <a:blip r:embed="rId2"/>
          <a:stretch>
            <a:fillRect/>
          </a:stretch>
        </p:blipFill>
        <p:spPr>
          <a:xfrm>
            <a:off x="579347" y="1357883"/>
            <a:ext cx="11912679" cy="2993983"/>
          </a:xfrm>
          <a:prstGeom prst="rect">
            <a:avLst/>
          </a:prstGeom>
          <a:ln>
            <a:noFill/>
          </a:ln>
          <a:effectLst>
            <a:outerShdw blurRad="292100" dist="139700" dir="2700000" algn="tl" rotWithShape="0">
              <a:srgbClr val="333333">
                <a:alpha val="65000"/>
              </a:srgbClr>
            </a:outerShdw>
          </a:effectLst>
        </p:spPr>
      </p:pic>
      <p:pic>
        <p:nvPicPr>
          <p:cNvPr id="6" name="Picture 5"/>
          <p:cNvPicPr/>
          <p:nvPr/>
        </p:nvPicPr>
        <p:blipFill>
          <a:blip r:embed="rId3"/>
          <a:stretch>
            <a:fillRect/>
          </a:stretch>
        </p:blipFill>
        <p:spPr>
          <a:xfrm>
            <a:off x="6873864" y="4897289"/>
            <a:ext cx="5313891" cy="3688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2690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1204912" y="1275821"/>
            <a:ext cx="11360336" cy="3008312"/>
          </a:xfrm>
          <a:prstGeom prst="rect">
            <a:avLst/>
          </a:prstGeom>
        </p:spPr>
      </p:pic>
      <p:pic>
        <p:nvPicPr>
          <p:cNvPr id="6" name="Picture 5"/>
          <p:cNvPicPr>
            <a:picLocks noChangeAspect="1"/>
          </p:cNvPicPr>
          <p:nvPr/>
        </p:nvPicPr>
        <p:blipFill>
          <a:blip r:embed="rId3"/>
          <a:stretch>
            <a:fillRect/>
          </a:stretch>
        </p:blipFill>
        <p:spPr>
          <a:xfrm>
            <a:off x="1204912" y="4867059"/>
            <a:ext cx="11590682" cy="2211074"/>
          </a:xfrm>
          <a:prstGeom prst="rect">
            <a:avLst/>
          </a:prstGeom>
        </p:spPr>
      </p:pic>
      <p:sp>
        <p:nvSpPr>
          <p:cNvPr id="7"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Oracle User for ENOVIA </a:t>
            </a:r>
            <a:endParaRPr lang="en-US"/>
          </a:p>
        </p:txBody>
      </p:sp>
    </p:spTree>
    <p:extLst>
      <p:ext uri="{BB962C8B-B14F-4D97-AF65-F5344CB8AC3E}">
        <p14:creationId xmlns:p14="http://schemas.microsoft.com/office/powerpoint/2010/main" val="2595804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656220" y="5455602"/>
            <a:ext cx="6902941" cy="4043997"/>
          </a:xfrm>
          <a:prstGeom prst="rect">
            <a:avLst/>
          </a:prstGeom>
        </p:spPr>
      </p:pic>
      <p:pic>
        <p:nvPicPr>
          <p:cNvPr id="6" name="Picture 5"/>
          <p:cNvPicPr>
            <a:picLocks noChangeAspect="1"/>
          </p:cNvPicPr>
          <p:nvPr/>
        </p:nvPicPr>
        <p:blipFill>
          <a:blip r:embed="rId3"/>
          <a:stretch>
            <a:fillRect/>
          </a:stretch>
        </p:blipFill>
        <p:spPr>
          <a:xfrm>
            <a:off x="656221" y="1425470"/>
            <a:ext cx="12200942" cy="3417463"/>
          </a:xfrm>
          <a:prstGeom prst="rect">
            <a:avLst/>
          </a:prstGeom>
        </p:spPr>
      </p:pic>
      <p:sp>
        <p:nvSpPr>
          <p:cNvPr id="7"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Oracle User for ENOVIA </a:t>
            </a:r>
            <a:endParaRPr lang="en-US"/>
          </a:p>
        </p:txBody>
      </p:sp>
    </p:spTree>
    <p:extLst>
      <p:ext uri="{BB962C8B-B14F-4D97-AF65-F5344CB8AC3E}">
        <p14:creationId xmlns:p14="http://schemas.microsoft.com/office/powerpoint/2010/main" val="1434884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C00000"/>
                </a:solidFill>
              </a:rPr>
              <a:t>SQL&gt;</a:t>
            </a:r>
            <a:r>
              <a:rPr lang="en-US" dirty="0"/>
              <a:t> grant create database link to connect;</a:t>
            </a:r>
          </a:p>
          <a:p>
            <a:pPr lvl="1"/>
            <a:r>
              <a:rPr lang="en-US" dirty="0" smtClean="0">
                <a:solidFill>
                  <a:srgbClr val="FF0000"/>
                </a:solidFill>
              </a:rPr>
              <a:t>Grant </a:t>
            </a:r>
            <a:r>
              <a:rPr lang="en-US" dirty="0">
                <a:solidFill>
                  <a:srgbClr val="FF0000"/>
                </a:solidFill>
              </a:rPr>
              <a:t>succeeded</a:t>
            </a:r>
            <a:r>
              <a:rPr lang="en-US" dirty="0"/>
              <a:t>.</a:t>
            </a:r>
          </a:p>
          <a:p>
            <a:endParaRPr lang="en-US" dirty="0"/>
          </a:p>
          <a:p>
            <a:r>
              <a:rPr lang="en-US" dirty="0">
                <a:solidFill>
                  <a:srgbClr val="C00000"/>
                </a:solidFill>
              </a:rPr>
              <a:t>SQL&gt;</a:t>
            </a:r>
            <a:r>
              <a:rPr lang="en-US" dirty="0"/>
              <a:t> grant create public database link to connect;</a:t>
            </a:r>
          </a:p>
          <a:p>
            <a:pPr lvl="1"/>
            <a:r>
              <a:rPr lang="en-US" dirty="0" smtClean="0">
                <a:solidFill>
                  <a:srgbClr val="FF0000"/>
                </a:solidFill>
              </a:rPr>
              <a:t>Grant </a:t>
            </a:r>
            <a:r>
              <a:rPr lang="en-US" dirty="0">
                <a:solidFill>
                  <a:srgbClr val="FF0000"/>
                </a:solidFill>
              </a:rPr>
              <a:t>succeeded</a:t>
            </a:r>
            <a:r>
              <a:rPr lang="en-US" dirty="0" smtClean="0"/>
              <a:t>.</a:t>
            </a:r>
          </a:p>
          <a:p>
            <a:endParaRPr lang="en-US" dirty="0" smtClean="0"/>
          </a:p>
          <a:p>
            <a:r>
              <a:rPr lang="en-US" dirty="0">
                <a:solidFill>
                  <a:srgbClr val="C00000"/>
                </a:solidFill>
              </a:rPr>
              <a:t>SQL&gt;</a:t>
            </a:r>
            <a:r>
              <a:rPr lang="en-US" dirty="0">
                <a:solidFill>
                  <a:srgbClr val="FF0000"/>
                </a:solidFill>
              </a:rPr>
              <a:t> </a:t>
            </a:r>
            <a:r>
              <a:rPr lang="en-US" dirty="0"/>
              <a:t>create </a:t>
            </a:r>
            <a:r>
              <a:rPr lang="en-US" dirty="0" err="1"/>
              <a:t>tablespace</a:t>
            </a:r>
            <a:r>
              <a:rPr lang="en-US" dirty="0"/>
              <a:t> EV6_TBS_DATA </a:t>
            </a:r>
            <a:r>
              <a:rPr lang="en-US" dirty="0" err="1"/>
              <a:t>datafile</a:t>
            </a:r>
            <a:r>
              <a:rPr lang="en-US" dirty="0"/>
              <a:t> 'C:\Ora11gsrv\</a:t>
            </a:r>
            <a:r>
              <a:rPr lang="en-US" dirty="0" err="1"/>
              <a:t>oradata</a:t>
            </a:r>
            <a:r>
              <a:rPr lang="en-US" dirty="0"/>
              <a:t>\CBP14X\EV6_TBS_DATA.dbf' SIZE 900 M REUSE AUTOEXTEND ON NEXT 10M EXTENT MANAGEMENT LOCAL ONLINE;</a:t>
            </a:r>
          </a:p>
          <a:p>
            <a:pPr lvl="1"/>
            <a:r>
              <a:rPr lang="en-US" dirty="0" err="1">
                <a:solidFill>
                  <a:srgbClr val="FF0000"/>
                </a:solidFill>
              </a:rPr>
              <a:t>Tablespace</a:t>
            </a:r>
            <a:r>
              <a:rPr lang="en-US" dirty="0">
                <a:solidFill>
                  <a:srgbClr val="FF0000"/>
                </a:solidFill>
              </a:rPr>
              <a:t> created.</a:t>
            </a:r>
          </a:p>
          <a:p>
            <a:endParaRPr lang="en-US" dirty="0"/>
          </a:p>
          <a:p>
            <a:r>
              <a:rPr lang="en-US" dirty="0">
                <a:solidFill>
                  <a:srgbClr val="C00000"/>
                </a:solidFill>
              </a:rPr>
              <a:t>SQL&gt;</a:t>
            </a:r>
            <a:r>
              <a:rPr lang="en-US" dirty="0"/>
              <a:t> create </a:t>
            </a:r>
            <a:r>
              <a:rPr lang="en-US" dirty="0" err="1"/>
              <a:t>tablespace</a:t>
            </a:r>
            <a:r>
              <a:rPr lang="en-US" dirty="0"/>
              <a:t> EV6_TBS_INDEX </a:t>
            </a:r>
            <a:r>
              <a:rPr lang="en-US" dirty="0" err="1"/>
              <a:t>datafile</a:t>
            </a:r>
            <a:r>
              <a:rPr lang="en-US" dirty="0"/>
              <a:t> </a:t>
            </a:r>
            <a:r>
              <a:rPr lang="en-US" dirty="0" smtClean="0"/>
              <a:t>‘C</a:t>
            </a:r>
            <a:r>
              <a:rPr lang="en-US" dirty="0"/>
              <a:t>:\Ora11gsrv\</a:t>
            </a:r>
            <a:r>
              <a:rPr lang="en-US" dirty="0" err="1"/>
              <a:t>oradata</a:t>
            </a:r>
            <a:r>
              <a:rPr lang="en-US" dirty="0"/>
              <a:t>\CBP14X\EV6_TBS_INDEX.dbf' SIZE </a:t>
            </a:r>
            <a:r>
              <a:rPr lang="en-US" dirty="0" smtClean="0"/>
              <a:t>900M </a:t>
            </a:r>
            <a:r>
              <a:rPr lang="en-US" dirty="0"/>
              <a:t>REUSE AUTOEXTEND ON NEXT 10M EXTENT MANAGEMENT LOCAL ONLINE;</a:t>
            </a:r>
          </a:p>
          <a:p>
            <a:pPr lvl="1"/>
            <a:r>
              <a:rPr lang="en-US" dirty="0" err="1" smtClean="0">
                <a:solidFill>
                  <a:srgbClr val="FF0000"/>
                </a:solidFill>
              </a:rPr>
              <a:t>Tablespace</a:t>
            </a:r>
            <a:r>
              <a:rPr lang="en-US" dirty="0" smtClean="0">
                <a:solidFill>
                  <a:srgbClr val="FF0000"/>
                </a:solidFill>
              </a:rPr>
              <a:t> </a:t>
            </a:r>
            <a:r>
              <a:rPr lang="en-US" dirty="0">
                <a:solidFill>
                  <a:srgbClr val="FF0000"/>
                </a:solidFill>
              </a:rPr>
              <a:t>created</a:t>
            </a:r>
            <a:r>
              <a:rPr lang="en-US" dirty="0" smtClean="0">
                <a:solidFill>
                  <a:srgbClr val="FF0000"/>
                </a:solidFill>
              </a:rPr>
              <a:t>.</a:t>
            </a:r>
          </a:p>
          <a:p>
            <a:pPr lvl="1"/>
            <a:endParaRPr lang="en-US" dirty="0">
              <a:solidFill>
                <a:srgbClr val="FF0000"/>
              </a:solidFill>
            </a:endParaRPr>
          </a:p>
          <a:p>
            <a:r>
              <a:rPr lang="en-US" dirty="0">
                <a:solidFill>
                  <a:srgbClr val="C00000"/>
                </a:solidFill>
              </a:rPr>
              <a:t>SQL&gt; </a:t>
            </a:r>
            <a:r>
              <a:rPr lang="en-US" dirty="0"/>
              <a:t>create user EV6USER identified by EV6USER DEFAULT TABLESPACE EV6_TBS_DATA QUOTA unlimited on EV6_TBS_DATA;</a:t>
            </a:r>
          </a:p>
          <a:p>
            <a:pPr lvl="1"/>
            <a:r>
              <a:rPr lang="en-US" dirty="0">
                <a:solidFill>
                  <a:srgbClr val="FF0000"/>
                </a:solidFill>
              </a:rPr>
              <a:t>User created</a:t>
            </a:r>
            <a:r>
              <a:rPr lang="en-US" dirty="0"/>
              <a:t>.</a:t>
            </a:r>
          </a:p>
          <a:p>
            <a:endParaRPr lang="en-US" dirty="0"/>
          </a:p>
        </p:txBody>
      </p:sp>
      <p:sp>
        <p:nvSpPr>
          <p:cNvPr id="4"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Oracle User for ENOVIA </a:t>
            </a:r>
            <a:endParaRPr lang="en-US"/>
          </a:p>
        </p:txBody>
      </p:sp>
      <p:sp>
        <p:nvSpPr>
          <p:cNvPr id="5" name="Line Callout 2 (Accent Bar) 4"/>
          <p:cNvSpPr/>
          <p:nvPr/>
        </p:nvSpPr>
        <p:spPr>
          <a:xfrm>
            <a:off x="8365066" y="2590799"/>
            <a:ext cx="4047067" cy="982133"/>
          </a:xfrm>
          <a:prstGeom prst="accentCallout2">
            <a:avLst>
              <a:gd name="adj1" fmla="val 18750"/>
              <a:gd name="adj2" fmla="val -8333"/>
              <a:gd name="adj3" fmla="val 18750"/>
              <a:gd name="adj4" fmla="val -16667"/>
              <a:gd name="adj5" fmla="val 155816"/>
              <a:gd name="adj6" fmla="val -45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 by your Oracle installation  path</a:t>
            </a:r>
            <a:endParaRPr lang="en-US" dirty="0"/>
          </a:p>
        </p:txBody>
      </p:sp>
      <p:sp>
        <p:nvSpPr>
          <p:cNvPr id="6" name="Rounded Rectangle 5"/>
          <p:cNvSpPr/>
          <p:nvPr/>
        </p:nvSpPr>
        <p:spPr>
          <a:xfrm>
            <a:off x="935926" y="4165600"/>
            <a:ext cx="6125274" cy="321733"/>
          </a:xfrm>
          <a:prstGeom prst="roundRect">
            <a:avLst/>
          </a:prstGeom>
          <a:solidFill>
            <a:srgbClr val="FFC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35926" y="5875867"/>
            <a:ext cx="6125274" cy="338667"/>
          </a:xfrm>
          <a:prstGeom prst="roundRect">
            <a:avLst/>
          </a:prstGeom>
          <a:solidFill>
            <a:srgbClr val="FFC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5" idx="2"/>
          </p:cNvCxnSpPr>
          <p:nvPr/>
        </p:nvCxnSpPr>
        <p:spPr>
          <a:xfrm flipH="1">
            <a:off x="6790267" y="3081866"/>
            <a:ext cx="1574799" cy="279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58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smtClean="0">
                <a:solidFill>
                  <a:srgbClr val="C00000"/>
                </a:solidFill>
              </a:rPr>
              <a:t>SQL</a:t>
            </a:r>
            <a:r>
              <a:rPr lang="en-US" dirty="0">
                <a:solidFill>
                  <a:srgbClr val="C00000"/>
                </a:solidFill>
              </a:rPr>
              <a:t>&gt; </a:t>
            </a:r>
            <a:r>
              <a:rPr lang="en-US" dirty="0"/>
              <a:t>alter user EV6USER TEMPORARY TABLESPACE TEMP</a:t>
            </a:r>
            <a:r>
              <a:rPr lang="en-US" dirty="0" smtClean="0"/>
              <a:t>;</a:t>
            </a:r>
            <a:endParaRPr lang="en-US" dirty="0"/>
          </a:p>
          <a:p>
            <a:pPr lvl="1"/>
            <a:r>
              <a:rPr lang="en-US" dirty="0">
                <a:solidFill>
                  <a:srgbClr val="FF0000"/>
                </a:solidFill>
              </a:rPr>
              <a:t>User altered</a:t>
            </a:r>
            <a:r>
              <a:rPr lang="en-US" dirty="0" smtClean="0"/>
              <a:t>.</a:t>
            </a:r>
          </a:p>
          <a:p>
            <a:pPr lvl="1"/>
            <a:endParaRPr lang="en-US" dirty="0"/>
          </a:p>
          <a:p>
            <a:r>
              <a:rPr lang="en-US" dirty="0">
                <a:solidFill>
                  <a:srgbClr val="C00000"/>
                </a:solidFill>
              </a:rPr>
              <a:t>SQL&gt;</a:t>
            </a:r>
            <a:r>
              <a:rPr lang="en-US" dirty="0"/>
              <a:t> alter user EV6USER ACCOUNT UNLOCK;</a:t>
            </a:r>
          </a:p>
          <a:p>
            <a:pPr lvl="1"/>
            <a:r>
              <a:rPr lang="en-US" dirty="0" smtClean="0">
                <a:solidFill>
                  <a:srgbClr val="FF0000"/>
                </a:solidFill>
              </a:rPr>
              <a:t>User </a:t>
            </a:r>
            <a:r>
              <a:rPr lang="en-US" dirty="0">
                <a:solidFill>
                  <a:srgbClr val="FF0000"/>
                </a:solidFill>
              </a:rPr>
              <a:t>altered.</a:t>
            </a:r>
          </a:p>
          <a:p>
            <a:pPr lvl="1"/>
            <a:endParaRPr lang="en-US" dirty="0"/>
          </a:p>
          <a:p>
            <a:r>
              <a:rPr lang="en-US" dirty="0">
                <a:solidFill>
                  <a:srgbClr val="C00000"/>
                </a:solidFill>
              </a:rPr>
              <a:t>SQL&gt;</a:t>
            </a:r>
            <a:r>
              <a:rPr lang="en-US" dirty="0"/>
              <a:t> grant CONNECT to EV6USER;</a:t>
            </a:r>
          </a:p>
          <a:p>
            <a:pPr lvl="1"/>
            <a:r>
              <a:rPr lang="en-US" dirty="0" smtClean="0">
                <a:solidFill>
                  <a:srgbClr val="FF0000"/>
                </a:solidFill>
              </a:rPr>
              <a:t>Grant </a:t>
            </a:r>
            <a:r>
              <a:rPr lang="en-US" dirty="0">
                <a:solidFill>
                  <a:srgbClr val="FF0000"/>
                </a:solidFill>
              </a:rPr>
              <a:t>succeeded.</a:t>
            </a:r>
          </a:p>
          <a:p>
            <a:pPr lvl="1"/>
            <a:endParaRPr lang="en-US" dirty="0"/>
          </a:p>
          <a:p>
            <a:r>
              <a:rPr lang="en-US" dirty="0">
                <a:solidFill>
                  <a:srgbClr val="C00000"/>
                </a:solidFill>
              </a:rPr>
              <a:t>SQL&gt;</a:t>
            </a:r>
            <a:r>
              <a:rPr lang="en-US" dirty="0"/>
              <a:t> grant RESOURCE to EV6USER;</a:t>
            </a:r>
          </a:p>
          <a:p>
            <a:pPr lvl="1"/>
            <a:r>
              <a:rPr lang="en-US" dirty="0" smtClean="0">
                <a:solidFill>
                  <a:srgbClr val="FF0000"/>
                </a:solidFill>
              </a:rPr>
              <a:t>Grant </a:t>
            </a:r>
            <a:r>
              <a:rPr lang="en-US" dirty="0">
                <a:solidFill>
                  <a:srgbClr val="FF0000"/>
                </a:solidFill>
              </a:rPr>
              <a:t>succeeded.</a:t>
            </a:r>
          </a:p>
          <a:p>
            <a:pPr lvl="1"/>
            <a:endParaRPr lang="en-US" dirty="0"/>
          </a:p>
          <a:p>
            <a:r>
              <a:rPr lang="en-US" dirty="0">
                <a:solidFill>
                  <a:srgbClr val="C00000"/>
                </a:solidFill>
              </a:rPr>
              <a:t>SQL&gt;</a:t>
            </a:r>
            <a:r>
              <a:rPr lang="en-US" dirty="0"/>
              <a:t> grant CREATE VIEW to EV6USER;</a:t>
            </a:r>
          </a:p>
          <a:p>
            <a:pPr lvl="1"/>
            <a:r>
              <a:rPr lang="en-US" dirty="0" smtClean="0">
                <a:solidFill>
                  <a:srgbClr val="FF0000"/>
                </a:solidFill>
              </a:rPr>
              <a:t>Grant </a:t>
            </a:r>
            <a:r>
              <a:rPr lang="en-US" dirty="0">
                <a:solidFill>
                  <a:srgbClr val="FF0000"/>
                </a:solidFill>
              </a:rPr>
              <a:t>succeeded.</a:t>
            </a:r>
          </a:p>
          <a:p>
            <a:pPr lvl="1"/>
            <a:endParaRPr lang="en-US" dirty="0"/>
          </a:p>
          <a:p>
            <a:r>
              <a:rPr lang="en-US" dirty="0">
                <a:solidFill>
                  <a:srgbClr val="C00000"/>
                </a:solidFill>
              </a:rPr>
              <a:t>SQL&gt;</a:t>
            </a:r>
            <a:r>
              <a:rPr lang="en-US" dirty="0"/>
              <a:t> grant unlimited </a:t>
            </a:r>
            <a:r>
              <a:rPr lang="en-US" dirty="0" err="1"/>
              <a:t>tablespace</a:t>
            </a:r>
            <a:r>
              <a:rPr lang="en-US" dirty="0"/>
              <a:t> to EV6USER;</a:t>
            </a:r>
          </a:p>
          <a:p>
            <a:pPr lvl="1"/>
            <a:r>
              <a:rPr lang="en-US" dirty="0" smtClean="0">
                <a:solidFill>
                  <a:srgbClr val="FF0000"/>
                </a:solidFill>
              </a:rPr>
              <a:t>Grant </a:t>
            </a:r>
            <a:r>
              <a:rPr lang="en-US" dirty="0">
                <a:solidFill>
                  <a:srgbClr val="FF0000"/>
                </a:solidFill>
              </a:rPr>
              <a:t>succeeded.</a:t>
            </a:r>
          </a:p>
        </p:txBody>
      </p:sp>
      <p:sp>
        <p:nvSpPr>
          <p:cNvPr id="6"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Oracle User for ENOVIA </a:t>
            </a:r>
            <a:endParaRPr lang="en-US"/>
          </a:p>
        </p:txBody>
      </p:sp>
    </p:spTree>
    <p:extLst>
      <p:ext uri="{BB962C8B-B14F-4D97-AF65-F5344CB8AC3E}">
        <p14:creationId xmlns:p14="http://schemas.microsoft.com/office/powerpoint/2010/main" val="13093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Connect ENOVIA to Database using the ENOVIA Oracle User</a:t>
            </a:r>
            <a:endParaRPr lang="en-US" dirty="0"/>
          </a:p>
        </p:txBody>
      </p:sp>
      <p:pic>
        <p:nvPicPr>
          <p:cNvPr id="2" name="Content Placeholder 1"/>
          <p:cNvPicPr>
            <a:picLocks noGrp="1" noChangeAspect="1"/>
          </p:cNvPicPr>
          <p:nvPr>
            <p:ph sz="half" idx="2"/>
          </p:nvPr>
        </p:nvPicPr>
        <p:blipFill>
          <a:blip r:embed="rId3"/>
          <a:stretch>
            <a:fillRect/>
          </a:stretch>
        </p:blipFill>
        <p:spPr>
          <a:xfrm>
            <a:off x="7559675" y="1541727"/>
            <a:ext cx="4512910" cy="1353873"/>
          </a:xfrm>
          <a:prstGeom prst="rect">
            <a:avLst/>
          </a:prstGeom>
          <a:ln>
            <a:noFill/>
          </a:ln>
          <a:effectLst>
            <a:outerShdw blurRad="292100" dist="139700" dir="2700000" algn="tl" rotWithShape="0">
              <a:srgbClr val="333333">
                <a:alpha val="65000"/>
              </a:srgbClr>
            </a:outerShdw>
          </a:effectLst>
        </p:spPr>
      </p:pic>
      <p:sp>
        <p:nvSpPr>
          <p:cNvPr id="10" name="Content Placeholder 9"/>
          <p:cNvSpPr>
            <a:spLocks noGrp="1"/>
          </p:cNvSpPr>
          <p:nvPr>
            <p:ph sz="quarter" idx="4"/>
          </p:nvPr>
        </p:nvSpPr>
        <p:spPr>
          <a:xfrm>
            <a:off x="935925" y="1406701"/>
            <a:ext cx="5772160" cy="5620986"/>
          </a:xfrm>
        </p:spPr>
        <p:txBody>
          <a:bodyPr/>
          <a:lstStyle/>
          <a:p>
            <a:r>
              <a:rPr lang="en-US" b="0" dirty="0" smtClean="0"/>
              <a:t>Install &gt; Bootstrap</a:t>
            </a:r>
          </a:p>
          <a:p>
            <a:r>
              <a:rPr lang="en-US" b="0" dirty="0" smtClean="0"/>
              <a:t>Provide the credentials</a:t>
            </a:r>
            <a:br>
              <a:rPr lang="en-US" b="0" dirty="0" smtClean="0"/>
            </a:br>
            <a:r>
              <a:rPr lang="en-US" b="0" dirty="0" smtClean="0"/>
              <a:t>The MATRIX_R file gets updated</a:t>
            </a:r>
          </a:p>
          <a:p>
            <a:r>
              <a:rPr lang="en-US" b="0" dirty="0" smtClean="0"/>
              <a:t> Subsequently the context user has to be provided (</a:t>
            </a:r>
            <a:r>
              <a:rPr lang="en-US" dirty="0" smtClean="0"/>
              <a:t>creator</a:t>
            </a:r>
            <a:r>
              <a:rPr lang="en-US" b="0" dirty="0" smtClean="0"/>
              <a:t>)</a:t>
            </a:r>
            <a:br>
              <a:rPr lang="en-US" b="0" dirty="0" smtClean="0"/>
            </a:br>
            <a:r>
              <a:rPr lang="en-US" b="0" dirty="0" smtClean="0"/>
              <a:t/>
            </a:r>
            <a:br>
              <a:rPr lang="en-US" b="0" dirty="0" smtClean="0"/>
            </a:br>
            <a:r>
              <a:rPr lang="en-US" dirty="0" smtClean="0">
                <a:solidFill>
                  <a:srgbClr val="FF0000"/>
                </a:solidFill>
              </a:rPr>
              <a:t>creator does not get listed for EV6USER</a:t>
            </a:r>
            <a:br>
              <a:rPr lang="en-US" dirty="0" smtClean="0">
                <a:solidFill>
                  <a:srgbClr val="FF0000"/>
                </a:solidFill>
              </a:rPr>
            </a:br>
            <a:r>
              <a:rPr lang="en-US" dirty="0" smtClean="0">
                <a:solidFill>
                  <a:srgbClr val="FF0000"/>
                </a:solidFill>
              </a:rPr>
              <a:t>To investigate</a:t>
            </a:r>
          </a:p>
          <a:p>
            <a:endParaRPr lang="en-US" b="0" dirty="0"/>
          </a:p>
          <a:p>
            <a:r>
              <a:rPr lang="en-US" b="0" dirty="0" smtClean="0"/>
              <a:t>Alternatively, create user as specified in the next step</a:t>
            </a:r>
            <a:endParaRPr lang="en-US" b="0" dirty="0"/>
          </a:p>
        </p:txBody>
      </p:sp>
      <p:pic>
        <p:nvPicPr>
          <p:cNvPr id="13" name="Picture 12"/>
          <p:cNvPicPr>
            <a:picLocks noChangeAspect="1"/>
          </p:cNvPicPr>
          <p:nvPr/>
        </p:nvPicPr>
        <p:blipFill>
          <a:blip r:embed="rId4"/>
          <a:stretch>
            <a:fillRect/>
          </a:stretch>
        </p:blipFill>
        <p:spPr>
          <a:xfrm>
            <a:off x="8135409" y="6638202"/>
            <a:ext cx="3044693" cy="179281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5"/>
          <a:stretch>
            <a:fillRect/>
          </a:stretch>
        </p:blipFill>
        <p:spPr>
          <a:xfrm>
            <a:off x="7163328" y="3344568"/>
            <a:ext cx="3287219" cy="2548232"/>
          </a:xfrm>
          <a:prstGeom prst="rect">
            <a:avLst/>
          </a:prstGeom>
          <a:ln>
            <a:noFill/>
          </a:ln>
          <a:effectLst>
            <a:outerShdw blurRad="292100" dist="139700" dir="2700000" algn="tl" rotWithShape="0">
              <a:srgbClr val="333333">
                <a:alpha val="65000"/>
              </a:srgbClr>
            </a:outerShdw>
          </a:effectLst>
        </p:spPr>
      </p:pic>
      <p:sp>
        <p:nvSpPr>
          <p:cNvPr id="6" name="Multiply 5"/>
          <p:cNvSpPr/>
          <p:nvPr/>
        </p:nvSpPr>
        <p:spPr>
          <a:xfrm>
            <a:off x="8432801" y="6079067"/>
            <a:ext cx="2472266" cy="3081866"/>
          </a:xfrm>
          <a:prstGeom prst="mathMultiply">
            <a:avLst/>
          </a:prstGeom>
          <a:solidFill>
            <a:srgbClr val="F28411">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212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Alternative steps of creating ENOVIA ORACLE User</a:t>
            </a:r>
            <a:endParaRPr lang="en-US" dirty="0"/>
          </a:p>
        </p:txBody>
      </p:sp>
      <p:sp>
        <p:nvSpPr>
          <p:cNvPr id="5" name="Content Placeholder 4"/>
          <p:cNvSpPr>
            <a:spLocks noGrp="1"/>
          </p:cNvSpPr>
          <p:nvPr>
            <p:ph sz="quarter" idx="10"/>
          </p:nvPr>
        </p:nvSpPr>
        <p:spPr/>
        <p:txBody>
          <a:bodyPr/>
          <a:lstStyle/>
          <a:p>
            <a:r>
              <a:rPr lang="en-US" b="0" i="1" dirty="0"/>
              <a:t>create user </a:t>
            </a:r>
            <a:r>
              <a:rPr lang="en-US" i="1" dirty="0" err="1" smtClean="0"/>
              <a:t>cbp</a:t>
            </a:r>
            <a:r>
              <a:rPr lang="en-US" b="0" i="1" dirty="0" smtClean="0"/>
              <a:t> identified </a:t>
            </a:r>
            <a:r>
              <a:rPr lang="en-US" b="0" i="1" dirty="0"/>
              <a:t>by </a:t>
            </a:r>
            <a:r>
              <a:rPr lang="en-US" b="0" i="1" dirty="0" err="1"/>
              <a:t>enoviadb</a:t>
            </a:r>
            <a:r>
              <a:rPr lang="en-US" b="0" i="1" dirty="0" smtClean="0"/>
              <a:t>;</a:t>
            </a:r>
          </a:p>
          <a:p>
            <a:endParaRPr lang="en-US" b="0" i="1" dirty="0" smtClean="0"/>
          </a:p>
          <a:p>
            <a:r>
              <a:rPr lang="en-US" b="0" i="1" dirty="0" smtClean="0"/>
              <a:t>grant </a:t>
            </a:r>
            <a:r>
              <a:rPr lang="en-US" b="0" i="1" dirty="0"/>
              <a:t>dba to </a:t>
            </a:r>
            <a:r>
              <a:rPr lang="en-US" b="0" i="1" dirty="0" err="1" smtClean="0"/>
              <a:t>cbp</a:t>
            </a:r>
            <a:r>
              <a:rPr lang="en-US" b="0" i="1" dirty="0" smtClean="0"/>
              <a:t>;</a:t>
            </a:r>
          </a:p>
          <a:p>
            <a:endParaRPr lang="en-US" b="0" i="1" dirty="0" smtClean="0"/>
          </a:p>
          <a:p>
            <a:r>
              <a:rPr lang="en-US" b="0" i="1" dirty="0" smtClean="0"/>
              <a:t>grant </a:t>
            </a:r>
            <a:r>
              <a:rPr lang="en-US" b="0" i="1" dirty="0"/>
              <a:t>connect to </a:t>
            </a:r>
            <a:r>
              <a:rPr lang="en-US" b="0" i="1" dirty="0" err="1"/>
              <a:t>enoviadb</a:t>
            </a:r>
            <a:r>
              <a:rPr lang="en-US" b="0" i="1" dirty="0" smtClean="0"/>
              <a:t>;</a:t>
            </a:r>
          </a:p>
          <a:p>
            <a:endParaRPr lang="en-US" b="0" i="1" dirty="0" smtClean="0"/>
          </a:p>
          <a:p>
            <a:r>
              <a:rPr lang="en-US" b="0" i="1" dirty="0" smtClean="0"/>
              <a:t>grant </a:t>
            </a:r>
            <a:r>
              <a:rPr lang="en-US" b="0" i="1" dirty="0"/>
              <a:t>EXP_FULL_DATABASE to </a:t>
            </a:r>
            <a:r>
              <a:rPr lang="en-US" b="0" i="1" dirty="0" err="1"/>
              <a:t>enoviadb</a:t>
            </a:r>
            <a:r>
              <a:rPr lang="en-US" b="0" i="1" dirty="0" smtClean="0"/>
              <a:t>;</a:t>
            </a:r>
          </a:p>
          <a:p>
            <a:endParaRPr lang="en-US" b="0" i="1" dirty="0" smtClean="0"/>
          </a:p>
          <a:p>
            <a:r>
              <a:rPr lang="en-US" b="0" i="1" dirty="0" smtClean="0"/>
              <a:t>grant IMP_FULL_DATABASE </a:t>
            </a:r>
            <a:r>
              <a:rPr lang="en-US" b="0" i="1" dirty="0"/>
              <a:t>to </a:t>
            </a:r>
            <a:r>
              <a:rPr lang="en-US" b="0" i="1" dirty="0" err="1"/>
              <a:t>enoviadb</a:t>
            </a:r>
            <a:r>
              <a:rPr lang="en-US" b="0" i="1" dirty="0" smtClean="0"/>
              <a:t>;</a:t>
            </a:r>
          </a:p>
          <a:p>
            <a:endParaRPr lang="en-US" b="0" i="1" dirty="0" smtClean="0"/>
          </a:p>
          <a:p>
            <a:r>
              <a:rPr lang="en-US" b="0" i="1" dirty="0" smtClean="0"/>
              <a:t>grant </a:t>
            </a:r>
            <a:r>
              <a:rPr lang="en-US" b="0" i="1" dirty="0"/>
              <a:t>resource to </a:t>
            </a:r>
            <a:r>
              <a:rPr lang="en-US" b="0" i="1" dirty="0" err="1"/>
              <a:t>enoviadb</a:t>
            </a:r>
            <a:r>
              <a:rPr lang="en-US" b="0" i="1" dirty="0" smtClean="0"/>
              <a:t>;</a:t>
            </a:r>
          </a:p>
          <a:p>
            <a:endParaRPr lang="en-US" b="0" i="1" dirty="0" smtClean="0"/>
          </a:p>
          <a:p>
            <a:r>
              <a:rPr lang="en-US" b="0" i="1" dirty="0" smtClean="0"/>
              <a:t>grant </a:t>
            </a:r>
            <a:r>
              <a:rPr lang="en-US" b="0" i="1" dirty="0"/>
              <a:t>unlimited tablespace to </a:t>
            </a:r>
            <a:r>
              <a:rPr lang="en-US" b="0" i="1" dirty="0" err="1"/>
              <a:t>enoviadb</a:t>
            </a:r>
            <a:r>
              <a:rPr lang="en-US" b="0" i="1" dirty="0" smtClean="0"/>
              <a:t>;</a:t>
            </a:r>
          </a:p>
          <a:p>
            <a:endParaRPr lang="en-US" b="0" i="1" dirty="0" smtClean="0"/>
          </a:p>
          <a:p>
            <a:r>
              <a:rPr lang="en-US" b="0" i="1" dirty="0" smtClean="0"/>
              <a:t>grant </a:t>
            </a:r>
            <a:r>
              <a:rPr lang="en-US" b="0" i="1" dirty="0"/>
              <a:t>all privileges to enoviadb with admin option</a:t>
            </a:r>
            <a:r>
              <a:rPr lang="en-US" b="0" i="1" dirty="0" smtClean="0"/>
              <a:t>;</a:t>
            </a:r>
          </a:p>
          <a:p>
            <a:endParaRPr lang="en-US" b="0" i="1" dirty="0" smtClean="0"/>
          </a:p>
          <a:p>
            <a:r>
              <a:rPr lang="en-US" b="0" i="1" dirty="0" smtClean="0"/>
              <a:t>commit</a:t>
            </a:r>
            <a:r>
              <a:rPr lang="en-US" b="0" i="1" dirty="0"/>
              <a:t>;</a:t>
            </a:r>
            <a:endParaRPr lang="en-US" b="0" dirty="0"/>
          </a:p>
          <a:p>
            <a:endParaRPr lang="en-US" b="0" dirty="0"/>
          </a:p>
        </p:txBody>
      </p:sp>
    </p:spTree>
    <p:extLst>
      <p:ext uri="{BB962C8B-B14F-4D97-AF65-F5344CB8AC3E}">
        <p14:creationId xmlns:p14="http://schemas.microsoft.com/office/powerpoint/2010/main" val="958319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Connect ENOVIA to Database using the ENOVIA Oracle User</a:t>
            </a:r>
            <a:endParaRPr lang="en-US" dirty="0"/>
          </a:p>
        </p:txBody>
      </p:sp>
      <p:pic>
        <p:nvPicPr>
          <p:cNvPr id="2" name="Content Placeholder 1"/>
          <p:cNvPicPr>
            <a:picLocks noGrp="1" noChangeAspect="1"/>
          </p:cNvPicPr>
          <p:nvPr>
            <p:ph sz="half" idx="2"/>
          </p:nvPr>
        </p:nvPicPr>
        <p:blipFill>
          <a:blip r:embed="rId3"/>
          <a:stretch>
            <a:fillRect/>
          </a:stretch>
        </p:blipFill>
        <p:spPr>
          <a:xfrm>
            <a:off x="7559675" y="1541727"/>
            <a:ext cx="4512910" cy="1353873"/>
          </a:xfrm>
          <a:prstGeom prst="rect">
            <a:avLst/>
          </a:prstGeom>
          <a:ln>
            <a:noFill/>
          </a:ln>
          <a:effectLst>
            <a:outerShdw blurRad="292100" dist="139700" dir="2700000" algn="tl" rotWithShape="0">
              <a:srgbClr val="333333">
                <a:alpha val="65000"/>
              </a:srgbClr>
            </a:outerShdw>
          </a:effectLst>
        </p:spPr>
      </p:pic>
      <p:sp>
        <p:nvSpPr>
          <p:cNvPr id="10" name="Content Placeholder 9"/>
          <p:cNvSpPr>
            <a:spLocks noGrp="1"/>
          </p:cNvSpPr>
          <p:nvPr>
            <p:ph sz="quarter" idx="4"/>
          </p:nvPr>
        </p:nvSpPr>
        <p:spPr>
          <a:xfrm>
            <a:off x="935925" y="1406701"/>
            <a:ext cx="5772160" cy="5620986"/>
          </a:xfrm>
        </p:spPr>
        <p:txBody>
          <a:bodyPr/>
          <a:lstStyle/>
          <a:p>
            <a:r>
              <a:rPr lang="en-US" b="0" dirty="0" smtClean="0"/>
              <a:t>Install &gt; Bootstrap</a:t>
            </a:r>
          </a:p>
          <a:p>
            <a:r>
              <a:rPr lang="en-US" b="0" dirty="0" smtClean="0"/>
              <a:t>Provide the credentials</a:t>
            </a:r>
            <a:br>
              <a:rPr lang="en-US" b="0" dirty="0" smtClean="0"/>
            </a:br>
            <a:r>
              <a:rPr lang="en-US" b="0" dirty="0" smtClean="0"/>
              <a:t>The MATRIX_R file gets updated</a:t>
            </a:r>
          </a:p>
          <a:p>
            <a:r>
              <a:rPr lang="en-US" b="0" dirty="0" smtClean="0"/>
              <a:t> Subsequently the context user has to be provided (</a:t>
            </a:r>
            <a:r>
              <a:rPr lang="en-US" dirty="0" smtClean="0"/>
              <a:t>creator</a:t>
            </a:r>
            <a:r>
              <a:rPr lang="en-US" b="0" dirty="0" smtClean="0"/>
              <a:t>)</a:t>
            </a:r>
          </a:p>
          <a:p>
            <a:r>
              <a:rPr lang="en-US" b="0" dirty="0" smtClean="0"/>
              <a:t>Logs in to System succeeds</a:t>
            </a:r>
          </a:p>
          <a:p>
            <a:r>
              <a:rPr lang="en-US" b="0" dirty="0" smtClean="0"/>
              <a:t>The MATRIX_R file is updated as seen below with the new credentials</a:t>
            </a:r>
            <a:br>
              <a:rPr lang="en-US" b="0" dirty="0" smtClean="0"/>
            </a:br>
            <a:r>
              <a:rPr lang="en-US" b="0" dirty="0" smtClean="0"/>
              <a:t>The password is encrypted</a:t>
            </a:r>
            <a:br>
              <a:rPr lang="en-US" b="0" dirty="0" smtClean="0"/>
            </a:br>
            <a:r>
              <a:rPr lang="en-US" b="0" dirty="0" smtClean="0"/>
              <a:t/>
            </a:r>
            <a:br>
              <a:rPr lang="en-US" b="0" dirty="0" smtClean="0"/>
            </a:br>
            <a:endParaRPr lang="en-US" b="0" dirty="0"/>
          </a:p>
        </p:txBody>
      </p:sp>
      <p:pic>
        <p:nvPicPr>
          <p:cNvPr id="13" name="Picture 12"/>
          <p:cNvPicPr>
            <a:picLocks noChangeAspect="1"/>
          </p:cNvPicPr>
          <p:nvPr/>
        </p:nvPicPr>
        <p:blipFill>
          <a:blip r:embed="rId4"/>
          <a:stretch>
            <a:fillRect/>
          </a:stretch>
        </p:blipFill>
        <p:spPr>
          <a:xfrm>
            <a:off x="8135409" y="6638202"/>
            <a:ext cx="3044693" cy="179281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stretch>
            <a:fillRect/>
          </a:stretch>
        </p:blipFill>
        <p:spPr>
          <a:xfrm>
            <a:off x="8135409" y="3344568"/>
            <a:ext cx="3362324" cy="285725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2080152" y="6084328"/>
            <a:ext cx="5412635" cy="2551671"/>
          </a:xfrm>
          <a:prstGeom prst="rect">
            <a:avLst/>
          </a:prstGeom>
        </p:spPr>
      </p:pic>
    </p:spTree>
    <p:extLst>
      <p:ext uri="{BB962C8B-B14F-4D97-AF65-F5344CB8AC3E}">
        <p14:creationId xmlns:p14="http://schemas.microsoft.com/office/powerpoint/2010/main" val="516523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Confirm connection by logging in to MQL &amp; SQL prompt</a:t>
            </a:r>
            <a:endParaRPr lang="en-US" dirty="0"/>
          </a:p>
        </p:txBody>
      </p:sp>
      <p:sp>
        <p:nvSpPr>
          <p:cNvPr id="3" name="Text Placeholder 2"/>
          <p:cNvSpPr>
            <a:spLocks noGrp="1"/>
          </p:cNvSpPr>
          <p:nvPr>
            <p:ph type="body" idx="1"/>
          </p:nvPr>
        </p:nvSpPr>
        <p:spPr>
          <a:xfrm>
            <a:off x="563612" y="3852447"/>
            <a:ext cx="5769893" cy="910632"/>
          </a:xfrm>
        </p:spPr>
        <p:txBody>
          <a:bodyPr/>
          <a:lstStyle/>
          <a:p>
            <a:r>
              <a:rPr lang="en-US" b="0" dirty="0" smtClean="0"/>
              <a:t>Log in to MQL</a:t>
            </a:r>
          </a:p>
          <a:p>
            <a:r>
              <a:rPr lang="en-US" b="0" dirty="0" smtClean="0"/>
              <a:t>The MQL prompt must appear</a:t>
            </a:r>
          </a:p>
          <a:p>
            <a:r>
              <a:rPr lang="en-US" b="0" dirty="0" smtClean="0"/>
              <a:t>It confirms ENOVIA could succeeds to connect to the database</a:t>
            </a:r>
          </a:p>
          <a:p>
            <a:r>
              <a:rPr lang="en-US" b="0" dirty="0" smtClean="0"/>
              <a:t>Additional we also confirm connection to the SQL prompt with these credentials</a:t>
            </a:r>
          </a:p>
          <a:p>
            <a:endParaRPr lang="en-US" b="0" dirty="0"/>
          </a:p>
        </p:txBody>
      </p:sp>
      <p:pic>
        <p:nvPicPr>
          <p:cNvPr id="2" name="Content Placeholder 1"/>
          <p:cNvPicPr>
            <a:picLocks noGrp="1" noChangeAspect="1"/>
          </p:cNvPicPr>
          <p:nvPr>
            <p:ph sz="half" idx="2"/>
          </p:nvPr>
        </p:nvPicPr>
        <p:blipFill>
          <a:blip r:embed="rId2"/>
          <a:stretch>
            <a:fillRect/>
          </a:stretch>
        </p:blipFill>
        <p:spPr>
          <a:xfrm>
            <a:off x="7451043" y="2169347"/>
            <a:ext cx="4432442" cy="2113141"/>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7704667" y="3081866"/>
            <a:ext cx="1320800" cy="524933"/>
          </a:xfrm>
          <a:prstGeom prst="roundRect">
            <a:avLst/>
          </a:prstGeom>
          <a:solidFill>
            <a:srgbClr val="F28411">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63612" y="4728787"/>
            <a:ext cx="10420964" cy="2538942"/>
            <a:chOff x="665211" y="5184001"/>
            <a:chExt cx="10420964" cy="2538942"/>
          </a:xfrm>
        </p:grpSpPr>
        <p:pic>
          <p:nvPicPr>
            <p:cNvPr id="8" name="Picture 7"/>
            <p:cNvPicPr>
              <a:picLocks noChangeAspect="1"/>
            </p:cNvPicPr>
            <p:nvPr/>
          </p:nvPicPr>
          <p:blipFill>
            <a:blip r:embed="rId3"/>
            <a:stretch>
              <a:fillRect/>
            </a:stretch>
          </p:blipFill>
          <p:spPr>
            <a:xfrm>
              <a:off x="783526" y="5184001"/>
              <a:ext cx="10302649" cy="2538942"/>
            </a:xfrm>
            <a:prstGeom prst="rect">
              <a:avLst/>
            </a:prstGeom>
            <a:ln>
              <a:noFill/>
            </a:ln>
            <a:effectLst>
              <a:outerShdw blurRad="292100" dist="139700" dir="2700000" algn="tl" rotWithShape="0">
                <a:srgbClr val="333333">
                  <a:alpha val="65000"/>
                </a:srgbClr>
              </a:outerShdw>
            </a:effectLst>
          </p:spPr>
        </p:pic>
        <p:sp>
          <p:nvSpPr>
            <p:cNvPr id="10" name="Rounded Rectangle 9"/>
            <p:cNvSpPr/>
            <p:nvPr/>
          </p:nvSpPr>
          <p:spPr>
            <a:xfrm>
              <a:off x="665211" y="6874932"/>
              <a:ext cx="1942521" cy="643468"/>
            </a:xfrm>
            <a:prstGeom prst="roundRect">
              <a:avLst/>
            </a:prstGeom>
            <a:solidFill>
              <a:srgbClr val="F28411">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115733" y="7506051"/>
            <a:ext cx="7868843" cy="2080219"/>
            <a:chOff x="3115733" y="7506051"/>
            <a:chExt cx="7868843" cy="2080219"/>
          </a:xfrm>
        </p:grpSpPr>
        <p:pic>
          <p:nvPicPr>
            <p:cNvPr id="11" name="Picture 10"/>
            <p:cNvPicPr>
              <a:picLocks noChangeAspect="1"/>
            </p:cNvPicPr>
            <p:nvPr/>
          </p:nvPicPr>
          <p:blipFill>
            <a:blip r:embed="rId4"/>
            <a:stretch>
              <a:fillRect/>
            </a:stretch>
          </p:blipFill>
          <p:spPr>
            <a:xfrm>
              <a:off x="3448558" y="7506051"/>
              <a:ext cx="7536018" cy="1927819"/>
            </a:xfrm>
            <a:prstGeom prst="rect">
              <a:avLst/>
            </a:prstGeom>
          </p:spPr>
        </p:pic>
        <p:sp>
          <p:nvSpPr>
            <p:cNvPr id="13" name="Rounded Rectangle 12"/>
            <p:cNvSpPr/>
            <p:nvPr/>
          </p:nvSpPr>
          <p:spPr>
            <a:xfrm>
              <a:off x="3115733" y="9024620"/>
              <a:ext cx="1281902" cy="561650"/>
            </a:xfrm>
            <a:prstGeom prst="roundRect">
              <a:avLst/>
            </a:prstGeom>
            <a:solidFill>
              <a:srgbClr val="F28411">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352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179839" y="3469075"/>
            <a:ext cx="3902710" cy="4553162"/>
          </a:xfrm>
          <a:prstGeom prst="roundRect">
            <a:avLst/>
          </a:prstGeom>
          <a:solidFill>
            <a:srgbClr val="9D955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845">
                <a:solidFill>
                  <a:schemeClr val="tx1"/>
                </a:solidFill>
                <a:latin typeface="Calibri" panose="020F0502020204030204" pitchFamily="34" charset="0"/>
              </a:defRPr>
            </a:lvl1pPr>
            <a:lvl2pPr marL="1056995" indent="-406537">
              <a:spcBef>
                <a:spcPct val="20000"/>
              </a:spcBef>
              <a:buClr>
                <a:schemeClr val="bg2"/>
              </a:buClr>
              <a:buSzPct val="80000"/>
              <a:buChar char="•"/>
              <a:defRPr sz="2845">
                <a:solidFill>
                  <a:schemeClr val="tx1"/>
                </a:solidFill>
                <a:latin typeface="Calibri" panose="020F0502020204030204" pitchFamily="34" charset="0"/>
              </a:defRPr>
            </a:lvl2pPr>
            <a:lvl3pPr marL="1626146" indent="-325229">
              <a:spcBef>
                <a:spcPct val="20000"/>
              </a:spcBef>
              <a:buClr>
                <a:schemeClr val="bg2"/>
              </a:buClr>
              <a:buSzPct val="80000"/>
              <a:buChar char="•"/>
              <a:defRPr sz="2845">
                <a:solidFill>
                  <a:schemeClr val="tx1"/>
                </a:solidFill>
                <a:latin typeface="Calibri" panose="020F0502020204030204" pitchFamily="34" charset="0"/>
              </a:defRPr>
            </a:lvl3pPr>
            <a:lvl4pPr marL="2276605" indent="-325229">
              <a:spcBef>
                <a:spcPct val="20000"/>
              </a:spcBef>
              <a:buClr>
                <a:schemeClr val="bg2"/>
              </a:buClr>
              <a:buSzPct val="80000"/>
              <a:buChar char="•"/>
              <a:defRPr sz="2845">
                <a:solidFill>
                  <a:schemeClr val="tx1"/>
                </a:solidFill>
                <a:latin typeface="Calibri" panose="020F0502020204030204" pitchFamily="34" charset="0"/>
              </a:defRPr>
            </a:lvl4pPr>
            <a:lvl5pPr marL="2927063" indent="-325229">
              <a:spcBef>
                <a:spcPct val="20000"/>
              </a:spcBef>
              <a:buClr>
                <a:schemeClr val="bg2"/>
              </a:buClr>
              <a:buSzPct val="80000"/>
              <a:buChar char="•"/>
              <a:defRPr sz="2845">
                <a:solidFill>
                  <a:schemeClr val="tx1"/>
                </a:solidFill>
                <a:latin typeface="Calibri" panose="020F0502020204030204" pitchFamily="34" charset="0"/>
              </a:defRPr>
            </a:lvl5pPr>
            <a:lvl6pPr marL="3577521"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6pPr>
            <a:lvl7pPr marL="4227980"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7pPr>
            <a:lvl8pPr marL="4878438"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8pPr>
            <a:lvl9pPr marL="5528897"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9pPr>
          </a:lstStyle>
          <a:p>
            <a:pPr>
              <a:spcBef>
                <a:spcPct val="0"/>
              </a:spcBef>
              <a:buClrTx/>
              <a:buSzTx/>
              <a:buFontTx/>
              <a:buNone/>
            </a:pPr>
            <a:r>
              <a:rPr lang="en-US" altLang="en-US" sz="1280">
                <a:solidFill>
                  <a:srgbClr val="808080"/>
                </a:solidFill>
                <a:latin typeface="Arial" panose="020B0604020202020204" pitchFamily="34" charset="0"/>
              </a:rPr>
              <a:t>© Geometric Limited  </a:t>
            </a:r>
            <a:r>
              <a:rPr lang="en-US" altLang="en-US" sz="1280">
                <a:solidFill>
                  <a:srgbClr val="000000"/>
                </a:solidFill>
                <a:latin typeface="Arial" panose="020B0604020202020204" pitchFamily="34" charset="0"/>
              </a:rPr>
              <a:t> </a:t>
            </a:r>
            <a:r>
              <a:rPr lang="en-US" altLang="en-US" sz="1280">
                <a:solidFill>
                  <a:srgbClr val="FF9900"/>
                </a:solidFill>
                <a:latin typeface="Arial" panose="020B0604020202020204" pitchFamily="34" charset="0"/>
              </a:rPr>
              <a:t>| </a:t>
            </a:r>
            <a:r>
              <a:rPr lang="en-US" altLang="en-US" sz="1280">
                <a:solidFill>
                  <a:srgbClr val="000000"/>
                </a:solidFill>
                <a:latin typeface="Arial" panose="020B0604020202020204" pitchFamily="34" charset="0"/>
              </a:rPr>
              <a:t>  www.geometricglobal.com  </a:t>
            </a:r>
          </a:p>
          <a:p>
            <a:pPr>
              <a:spcBef>
                <a:spcPct val="0"/>
              </a:spcBef>
              <a:buClrTx/>
              <a:buSzTx/>
              <a:buFontTx/>
              <a:buNone/>
            </a:pPr>
            <a:endParaRPr lang="en-US" altLang="en-US" sz="1280">
              <a:solidFill>
                <a:srgbClr val="000000"/>
              </a:solidFill>
              <a:latin typeface="Arial" panose="020B0604020202020204" pitchFamily="34" charset="0"/>
            </a:endParaRPr>
          </a:p>
        </p:txBody>
      </p:sp>
      <p:sp>
        <p:nvSpPr>
          <p:cNvPr id="44036" name="Rectangle 1026"/>
          <p:cNvSpPr>
            <a:spLocks noGrp="1" noChangeArrowheads="1"/>
          </p:cNvSpPr>
          <p:nvPr>
            <p:ph type="title"/>
          </p:nvPr>
        </p:nvSpPr>
        <p:spPr/>
        <p:txBody>
          <a:bodyPr/>
          <a:lstStyle/>
          <a:p>
            <a:pPr eaLnBrk="1" hangingPunct="1"/>
            <a:r>
              <a:rPr lang="en-US" altLang="en-US" smtClean="0"/>
              <a:t>ENOVIA Layers</a:t>
            </a:r>
          </a:p>
        </p:txBody>
      </p:sp>
      <p:sp>
        <p:nvSpPr>
          <p:cNvPr id="44037" name="AutoShape 2"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None/>
            </a:pPr>
            <a:endParaRPr lang="en-US" altLang="en-US" sz="2561">
              <a:solidFill>
                <a:srgbClr val="000000"/>
              </a:solidFill>
              <a:latin typeface="Arial" panose="020B0604020202020204" pitchFamily="34" charset="0"/>
              <a:cs typeface="+mn-cs"/>
            </a:endParaRPr>
          </a:p>
        </p:txBody>
      </p:sp>
      <p:sp>
        <p:nvSpPr>
          <p:cNvPr id="44038" name="AutoShape 4"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None/>
            </a:pPr>
            <a:endParaRPr lang="en-US" altLang="en-US" sz="2561">
              <a:solidFill>
                <a:srgbClr val="000000"/>
              </a:solidFill>
              <a:latin typeface="Arial" panose="020B0604020202020204" pitchFamily="34" charset="0"/>
              <a:cs typeface="+mn-cs"/>
            </a:endParaRPr>
          </a:p>
        </p:txBody>
      </p:sp>
      <p:sp>
        <p:nvSpPr>
          <p:cNvPr id="44039" name="AutoShape 6"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None/>
            </a:pPr>
            <a:endParaRPr lang="en-US" altLang="en-US" sz="2561">
              <a:solidFill>
                <a:srgbClr val="000000"/>
              </a:solidFill>
              <a:latin typeface="Arial" panose="020B0604020202020204" pitchFamily="34" charset="0"/>
              <a:cs typeface="+mn-cs"/>
            </a:endParaRPr>
          </a:p>
        </p:txBody>
      </p:sp>
      <p:pic>
        <p:nvPicPr>
          <p:cNvPr id="44040" name="Picture 7" descr="Stack.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366" y="205976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Diagram 9"/>
          <p:cNvGraphicFramePr/>
          <p:nvPr/>
        </p:nvGraphicFramePr>
        <p:xfrm>
          <a:off x="7396656" y="3685893"/>
          <a:ext cx="3469076" cy="4336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ight Arrow 13"/>
          <p:cNvSpPr/>
          <p:nvPr/>
        </p:nvSpPr>
        <p:spPr>
          <a:xfrm>
            <a:off x="5336892" y="5854064"/>
            <a:ext cx="1842946" cy="867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Tree>
    <p:extLst>
      <p:ext uri="{BB962C8B-B14F-4D97-AF65-F5344CB8AC3E}">
        <p14:creationId xmlns:p14="http://schemas.microsoft.com/office/powerpoint/2010/main" val="227333665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change in schema?</a:t>
            </a:r>
            <a:endParaRPr lang="en-US" dirty="0"/>
          </a:p>
        </p:txBody>
      </p:sp>
      <p:sp>
        <p:nvSpPr>
          <p:cNvPr id="3" name="Content Placeholder 2"/>
          <p:cNvSpPr>
            <a:spLocks noGrp="1"/>
          </p:cNvSpPr>
          <p:nvPr>
            <p:ph sz="quarter" idx="10"/>
          </p:nvPr>
        </p:nvSpPr>
        <p:spPr/>
        <p:txBody>
          <a:bodyPr/>
          <a:lstStyle/>
          <a:p>
            <a:r>
              <a:rPr lang="en-US" b="0" dirty="0" smtClean="0"/>
              <a:t>Log in to Business</a:t>
            </a:r>
          </a:p>
          <a:p>
            <a:endParaRPr lang="en-US" b="0" dirty="0"/>
          </a:p>
          <a:p>
            <a:endParaRPr lang="en-US" b="0" dirty="0" smtClean="0"/>
          </a:p>
          <a:p>
            <a:endParaRPr lang="en-US" b="0" dirty="0"/>
          </a:p>
          <a:p>
            <a:endParaRPr lang="en-US" b="0" dirty="0" smtClean="0"/>
          </a:p>
          <a:p>
            <a:r>
              <a:rPr lang="en-US" b="0" dirty="0" smtClean="0"/>
              <a:t>You will still notice 2 users have been created in the </a:t>
            </a:r>
            <a:r>
              <a:rPr lang="en-US" b="0" dirty="0" err="1" smtClean="0"/>
              <a:t>db</a:t>
            </a:r>
            <a:endParaRPr lang="en-US" b="0" dirty="0" smtClean="0"/>
          </a:p>
          <a:p>
            <a:pPr lvl="1">
              <a:buFont typeface="Wingdings" panose="05000000000000000000" pitchFamily="2" charset="2"/>
              <a:buChar char="Ø"/>
            </a:pPr>
            <a:r>
              <a:rPr lang="en-US" dirty="0"/>
              <a:t>c</a:t>
            </a:r>
            <a:r>
              <a:rPr lang="en-US" dirty="0" smtClean="0"/>
              <a:t>reator</a:t>
            </a:r>
          </a:p>
          <a:p>
            <a:pPr lvl="1">
              <a:buFont typeface="Wingdings" panose="05000000000000000000" pitchFamily="2" charset="2"/>
              <a:buChar char="Ø"/>
            </a:pPr>
            <a:r>
              <a:rPr lang="en-US" b="0" dirty="0" smtClean="0"/>
              <a:t>guest</a:t>
            </a:r>
          </a:p>
          <a:p>
            <a:endParaRPr lang="en-US" b="0" dirty="0"/>
          </a:p>
        </p:txBody>
      </p:sp>
      <p:pic>
        <p:nvPicPr>
          <p:cNvPr id="4" name="Picture 3"/>
          <p:cNvPicPr>
            <a:picLocks noChangeAspect="1"/>
          </p:cNvPicPr>
          <p:nvPr/>
        </p:nvPicPr>
        <p:blipFill>
          <a:blip r:embed="rId2"/>
          <a:stretch>
            <a:fillRect/>
          </a:stretch>
        </p:blipFill>
        <p:spPr>
          <a:xfrm>
            <a:off x="6333505" y="1149349"/>
            <a:ext cx="4037167" cy="1765301"/>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6560457" y="1436918"/>
            <a:ext cx="1451429" cy="391886"/>
          </a:xfrm>
          <a:prstGeom prst="roundRect">
            <a:avLst/>
          </a:prstGeom>
          <a:solidFill>
            <a:srgbClr val="F28411">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3"/>
          <a:stretch>
            <a:fillRect/>
          </a:stretch>
        </p:blipFill>
        <p:spPr>
          <a:xfrm>
            <a:off x="3264012" y="4646808"/>
            <a:ext cx="3862502" cy="3218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9346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rmAutofit fontScale="90000"/>
          </a:bodyPr>
          <a:lstStyle/>
          <a:p>
            <a:r>
              <a:rPr lang="en-US" sz="4400" dirty="0" smtClean="0"/>
              <a:t>Studio Modelling Client </a:t>
            </a:r>
            <a:r>
              <a:rPr lang="en-US" sz="4400" dirty="0"/>
              <a:t>is installed …</a:t>
            </a:r>
            <a:r>
              <a:rPr lang="en-US" dirty="0"/>
              <a:t/>
            </a:r>
            <a:br>
              <a:rPr lang="en-US" dirty="0"/>
            </a:br>
            <a:endParaRPr lang="en-US" dirty="0"/>
          </a:p>
        </p:txBody>
      </p:sp>
    </p:spTree>
    <p:extLst>
      <p:ext uri="{BB962C8B-B14F-4D97-AF65-F5344CB8AC3E}">
        <p14:creationId xmlns:p14="http://schemas.microsoft.com/office/powerpoint/2010/main" val="3135329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Going Ahead ….</a:t>
            </a:r>
            <a:endParaRPr lang="en-US" dirty="0"/>
          </a:p>
        </p:txBody>
      </p:sp>
      <p:sp>
        <p:nvSpPr>
          <p:cNvPr id="5" name="Content Placeholder 4"/>
          <p:cNvSpPr>
            <a:spLocks noGrp="1"/>
          </p:cNvSpPr>
          <p:nvPr>
            <p:ph sz="quarter" idx="10"/>
          </p:nvPr>
        </p:nvSpPr>
        <p:spPr/>
        <p:txBody>
          <a:bodyPr/>
          <a:lstStyle/>
          <a:p>
            <a:r>
              <a:rPr lang="en-US" sz="2800" b="0" dirty="0" smtClean="0"/>
              <a:t>The installations that happen after this are the following:</a:t>
            </a:r>
          </a:p>
          <a:p>
            <a:endParaRPr lang="en-US" sz="2800" b="0" dirty="0" smtClean="0"/>
          </a:p>
          <a:p>
            <a:pPr lvl="1">
              <a:buFont typeface="Wingdings" panose="05000000000000000000" pitchFamily="2" charset="2"/>
              <a:buChar char="Ø"/>
            </a:pPr>
            <a:r>
              <a:rPr lang="en-US" sz="2400" dirty="0" smtClean="0"/>
              <a:t>Live Collaboration Server</a:t>
            </a:r>
          </a:p>
          <a:p>
            <a:pPr lvl="1">
              <a:buFont typeface="Wingdings" panose="05000000000000000000" pitchFamily="2" charset="2"/>
              <a:buChar char="Ø"/>
            </a:pPr>
            <a:r>
              <a:rPr lang="en-US" sz="2400" dirty="0" smtClean="0"/>
              <a:t>Business Process Services</a:t>
            </a:r>
          </a:p>
          <a:p>
            <a:pPr lvl="1">
              <a:buFont typeface="Wingdings" panose="05000000000000000000" pitchFamily="2" charset="2"/>
              <a:buChar char="Ø"/>
            </a:pPr>
            <a:r>
              <a:rPr lang="en-US" sz="2400" dirty="0" err="1" smtClean="0"/>
              <a:t>MultiDiscipline</a:t>
            </a:r>
            <a:r>
              <a:rPr lang="en-US" sz="2400" dirty="0" smtClean="0"/>
              <a:t> Collaboration Platform (VPM)</a:t>
            </a:r>
          </a:p>
          <a:p>
            <a:pPr lvl="1">
              <a:buFont typeface="Wingdings" panose="05000000000000000000" pitchFamily="2" charset="2"/>
              <a:buChar char="Ø"/>
            </a:pPr>
            <a:r>
              <a:rPr lang="en-US" sz="2400" dirty="0" smtClean="0"/>
              <a:t>Apps Management</a:t>
            </a:r>
          </a:p>
          <a:p>
            <a:pPr lvl="1">
              <a:buFont typeface="Wingdings" panose="05000000000000000000" pitchFamily="2" charset="2"/>
              <a:buChar char="Ø"/>
            </a:pPr>
            <a:r>
              <a:rPr lang="en-US" sz="2400" dirty="0" smtClean="0"/>
              <a:t>Engineering Central</a:t>
            </a:r>
          </a:p>
          <a:p>
            <a:pPr lvl="1">
              <a:buFont typeface="Wingdings" panose="05000000000000000000" pitchFamily="2" charset="2"/>
              <a:buChar char="Ø"/>
            </a:pPr>
            <a:r>
              <a:rPr lang="en-US" sz="2400" dirty="0" smtClean="0"/>
              <a:t>3D Live Examine</a:t>
            </a:r>
          </a:p>
          <a:p>
            <a:pPr lvl="1">
              <a:buFont typeface="Wingdings" panose="05000000000000000000" pitchFamily="2" charset="2"/>
              <a:buChar char="Ø"/>
            </a:pPr>
            <a:r>
              <a:rPr lang="en-US" sz="2400" dirty="0" smtClean="0"/>
              <a:t>Integration Exchange Framework</a:t>
            </a:r>
          </a:p>
          <a:p>
            <a:pPr lvl="1">
              <a:buFont typeface="Wingdings" panose="05000000000000000000" pitchFamily="2" charset="2"/>
              <a:buChar char="Ø"/>
            </a:pPr>
            <a:r>
              <a:rPr lang="en-US" sz="2400" dirty="0" smtClean="0"/>
              <a:t>Connector for CATIA V5 Server</a:t>
            </a:r>
          </a:p>
          <a:p>
            <a:pPr lvl="1">
              <a:buFont typeface="Wingdings" panose="05000000000000000000" pitchFamily="2" charset="2"/>
              <a:buChar char="Ø"/>
            </a:pPr>
            <a:endParaRPr lang="en-US" sz="2400" dirty="0"/>
          </a:p>
          <a:p>
            <a:pPr>
              <a:buFont typeface="Wingdings" panose="05000000000000000000" pitchFamily="2" charset="2"/>
              <a:buChar char="§"/>
            </a:pPr>
            <a:r>
              <a:rPr lang="en-US" sz="2700" b="0" dirty="0" smtClean="0"/>
              <a:t>Each of these install their own schemas. This requires access to the Oracle database with appropriate credentials</a:t>
            </a:r>
          </a:p>
          <a:p>
            <a:pPr>
              <a:buFont typeface="Wingdings" panose="05000000000000000000" pitchFamily="2" charset="2"/>
              <a:buChar char="§"/>
            </a:pPr>
            <a:r>
              <a:rPr lang="en-US" sz="2700" b="0" dirty="0" smtClean="0"/>
              <a:t>In the earlier step we confirmed connection to the Oracle </a:t>
            </a:r>
            <a:r>
              <a:rPr lang="en-US" sz="2700" b="0" dirty="0" err="1" smtClean="0"/>
              <a:t>db</a:t>
            </a:r>
            <a:r>
              <a:rPr lang="en-US" sz="2700" b="0" dirty="0" smtClean="0"/>
              <a:t> &amp; the credentials are now updated &amp; read from </a:t>
            </a:r>
            <a:r>
              <a:rPr lang="en-US" sz="2700" dirty="0" smtClean="0"/>
              <a:t>MATRIX_R </a:t>
            </a:r>
            <a:r>
              <a:rPr lang="en-US" sz="2700" b="0" dirty="0" smtClean="0"/>
              <a:t>file</a:t>
            </a:r>
          </a:p>
        </p:txBody>
      </p:sp>
    </p:spTree>
    <p:extLst>
      <p:ext uri="{BB962C8B-B14F-4D97-AF65-F5344CB8AC3E}">
        <p14:creationId xmlns:p14="http://schemas.microsoft.com/office/powerpoint/2010/main" val="27167492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Collaboration Server Installation</a:t>
            </a:r>
            <a:endParaRPr lang="en-US" dirty="0"/>
          </a:p>
        </p:txBody>
      </p:sp>
      <p:sp>
        <p:nvSpPr>
          <p:cNvPr id="5" name="Content Placeholder 4"/>
          <p:cNvSpPr>
            <a:spLocks noGrp="1"/>
          </p:cNvSpPr>
          <p:nvPr>
            <p:ph sz="quarter" idx="10"/>
          </p:nvPr>
        </p:nvSpPr>
        <p:spPr/>
        <p:txBody>
          <a:bodyPr/>
          <a:lstStyle/>
          <a:p>
            <a:endParaRPr lang="en-US" dirty="0"/>
          </a:p>
        </p:txBody>
      </p:sp>
      <p:pic>
        <p:nvPicPr>
          <p:cNvPr id="3" name="Picture 2"/>
          <p:cNvPicPr>
            <a:picLocks noChangeAspect="1"/>
          </p:cNvPicPr>
          <p:nvPr/>
        </p:nvPicPr>
        <p:blipFill>
          <a:blip r:embed="rId2"/>
          <a:stretch>
            <a:fillRect/>
          </a:stretch>
        </p:blipFill>
        <p:spPr>
          <a:xfrm>
            <a:off x="1123495" y="2115684"/>
            <a:ext cx="5332572" cy="186123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589259" y="4130548"/>
            <a:ext cx="5715000" cy="188595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1123495" y="6328908"/>
            <a:ext cx="6295762" cy="1755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0583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179839" y="3469075"/>
            <a:ext cx="3902710" cy="4553162"/>
          </a:xfrm>
          <a:prstGeom prst="roundRect">
            <a:avLst/>
          </a:prstGeom>
          <a:solidFill>
            <a:srgbClr val="9D955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845">
                <a:solidFill>
                  <a:schemeClr val="tx1"/>
                </a:solidFill>
                <a:latin typeface="Calibri" panose="020F0502020204030204" pitchFamily="34" charset="0"/>
              </a:defRPr>
            </a:lvl1pPr>
            <a:lvl2pPr marL="1056995" indent="-406537">
              <a:spcBef>
                <a:spcPct val="20000"/>
              </a:spcBef>
              <a:buClr>
                <a:schemeClr val="bg2"/>
              </a:buClr>
              <a:buSzPct val="80000"/>
              <a:buChar char="•"/>
              <a:defRPr sz="2845">
                <a:solidFill>
                  <a:schemeClr val="tx1"/>
                </a:solidFill>
                <a:latin typeface="Calibri" panose="020F0502020204030204" pitchFamily="34" charset="0"/>
              </a:defRPr>
            </a:lvl2pPr>
            <a:lvl3pPr marL="1626146" indent="-325229">
              <a:spcBef>
                <a:spcPct val="20000"/>
              </a:spcBef>
              <a:buClr>
                <a:schemeClr val="bg2"/>
              </a:buClr>
              <a:buSzPct val="80000"/>
              <a:buChar char="•"/>
              <a:defRPr sz="2845">
                <a:solidFill>
                  <a:schemeClr val="tx1"/>
                </a:solidFill>
                <a:latin typeface="Calibri" panose="020F0502020204030204" pitchFamily="34" charset="0"/>
              </a:defRPr>
            </a:lvl3pPr>
            <a:lvl4pPr marL="2276605" indent="-325229">
              <a:spcBef>
                <a:spcPct val="20000"/>
              </a:spcBef>
              <a:buClr>
                <a:schemeClr val="bg2"/>
              </a:buClr>
              <a:buSzPct val="80000"/>
              <a:buChar char="•"/>
              <a:defRPr sz="2845">
                <a:solidFill>
                  <a:schemeClr val="tx1"/>
                </a:solidFill>
                <a:latin typeface="Calibri" panose="020F0502020204030204" pitchFamily="34" charset="0"/>
              </a:defRPr>
            </a:lvl4pPr>
            <a:lvl5pPr marL="2927063" indent="-325229">
              <a:spcBef>
                <a:spcPct val="20000"/>
              </a:spcBef>
              <a:buClr>
                <a:schemeClr val="bg2"/>
              </a:buClr>
              <a:buSzPct val="80000"/>
              <a:buChar char="•"/>
              <a:defRPr sz="2845">
                <a:solidFill>
                  <a:schemeClr val="tx1"/>
                </a:solidFill>
                <a:latin typeface="Calibri" panose="020F0502020204030204" pitchFamily="34" charset="0"/>
              </a:defRPr>
            </a:lvl5pPr>
            <a:lvl6pPr marL="3577521"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6pPr>
            <a:lvl7pPr marL="4227980"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7pPr>
            <a:lvl8pPr marL="4878438"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8pPr>
            <a:lvl9pPr marL="5528897"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9pPr>
          </a:lstStyle>
          <a:p>
            <a:pPr>
              <a:spcBef>
                <a:spcPct val="0"/>
              </a:spcBef>
              <a:buClrTx/>
              <a:buSzTx/>
              <a:buFontTx/>
              <a:buNone/>
            </a:pPr>
            <a:r>
              <a:rPr lang="en-US" altLang="en-US" sz="1280">
                <a:solidFill>
                  <a:srgbClr val="808080"/>
                </a:solidFill>
                <a:latin typeface="Arial" panose="020B0604020202020204" pitchFamily="34" charset="0"/>
              </a:rPr>
              <a:t>© Geometric Limited  </a:t>
            </a:r>
            <a:r>
              <a:rPr lang="en-US" altLang="en-US" sz="1280">
                <a:solidFill>
                  <a:srgbClr val="000000"/>
                </a:solidFill>
                <a:latin typeface="Arial" panose="020B0604020202020204" pitchFamily="34" charset="0"/>
              </a:rPr>
              <a:t> </a:t>
            </a:r>
            <a:r>
              <a:rPr lang="en-US" altLang="en-US" sz="1280">
                <a:solidFill>
                  <a:srgbClr val="FF9900"/>
                </a:solidFill>
                <a:latin typeface="Arial" panose="020B0604020202020204" pitchFamily="34" charset="0"/>
              </a:rPr>
              <a:t>| </a:t>
            </a:r>
            <a:r>
              <a:rPr lang="en-US" altLang="en-US" sz="1280">
                <a:solidFill>
                  <a:srgbClr val="000000"/>
                </a:solidFill>
                <a:latin typeface="Arial" panose="020B0604020202020204" pitchFamily="34" charset="0"/>
              </a:rPr>
              <a:t>  www.geometricglobal.com  </a:t>
            </a:r>
          </a:p>
          <a:p>
            <a:pPr>
              <a:spcBef>
                <a:spcPct val="0"/>
              </a:spcBef>
              <a:buClrTx/>
              <a:buSzTx/>
              <a:buFontTx/>
              <a:buNone/>
            </a:pPr>
            <a:endParaRPr lang="en-US" altLang="en-US" sz="1280">
              <a:solidFill>
                <a:srgbClr val="000000"/>
              </a:solidFill>
              <a:latin typeface="Arial" panose="020B0604020202020204" pitchFamily="34" charset="0"/>
            </a:endParaRPr>
          </a:p>
        </p:txBody>
      </p:sp>
      <p:sp>
        <p:nvSpPr>
          <p:cNvPr id="44036" name="Rectangle 1026"/>
          <p:cNvSpPr>
            <a:spLocks noGrp="1" noChangeArrowheads="1"/>
          </p:cNvSpPr>
          <p:nvPr>
            <p:ph type="title"/>
          </p:nvPr>
        </p:nvSpPr>
        <p:spPr/>
        <p:txBody>
          <a:bodyPr/>
          <a:lstStyle/>
          <a:p>
            <a:pPr eaLnBrk="1" hangingPunct="1"/>
            <a:r>
              <a:rPr lang="en-US" altLang="en-US" smtClean="0"/>
              <a:t>ENOVIA Layers</a:t>
            </a:r>
          </a:p>
        </p:txBody>
      </p:sp>
      <p:sp>
        <p:nvSpPr>
          <p:cNvPr id="44037" name="AutoShape 2"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4038" name="AutoShape 4"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4039" name="AutoShape 6"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pic>
        <p:nvPicPr>
          <p:cNvPr id="44040" name="Picture 7" descr="Stack.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366" y="205976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Diagram 9"/>
          <p:cNvGraphicFramePr/>
          <p:nvPr/>
        </p:nvGraphicFramePr>
        <p:xfrm>
          <a:off x="7396656" y="3685893"/>
          <a:ext cx="3469076" cy="4336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ight Arrow 13"/>
          <p:cNvSpPr/>
          <p:nvPr/>
        </p:nvSpPr>
        <p:spPr>
          <a:xfrm>
            <a:off x="5336892" y="5854064"/>
            <a:ext cx="1842946" cy="867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
        <p:nvSpPr>
          <p:cNvPr id="2" name="Can 1"/>
          <p:cNvSpPr/>
          <p:nvPr/>
        </p:nvSpPr>
        <p:spPr bwMode="auto">
          <a:xfrm>
            <a:off x="11709083" y="7773987"/>
            <a:ext cx="914400" cy="1216152"/>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DB</a:t>
            </a:r>
          </a:p>
        </p:txBody>
      </p:sp>
      <p:sp>
        <p:nvSpPr>
          <p:cNvPr id="3" name="Curved Left Arrow 2"/>
          <p:cNvSpPr/>
          <p:nvPr/>
        </p:nvSpPr>
        <p:spPr bwMode="auto">
          <a:xfrm rot="18335459">
            <a:off x="11581150" y="4304760"/>
            <a:ext cx="401804" cy="1216152"/>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3"/>
          <p:cNvSpPr>
            <a:spLocks noChangeArrowheads="1"/>
          </p:cNvSpPr>
          <p:nvPr/>
        </p:nvSpPr>
        <p:spPr bwMode="auto">
          <a:xfrm>
            <a:off x="12332903" y="5431329"/>
            <a:ext cx="259766" cy="683992"/>
          </a:xfrm>
          <a:prstGeom prst="ellipse">
            <a:avLst/>
          </a:prstGeom>
          <a:solidFill>
            <a:schemeClr val="accent1"/>
          </a:solidFill>
          <a:ln w="12700">
            <a:solidFill>
              <a:schemeClr val="tx1"/>
            </a:solidFill>
            <a:round/>
            <a:headEnd type="none" w="lg" len="lg"/>
            <a:tailEnd type="none" w="lg" len="lg"/>
          </a:ln>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16" name="Text Box 14"/>
          <p:cNvSpPr txBox="1">
            <a:spLocks noChangeArrowheads="1"/>
          </p:cNvSpPr>
          <p:nvPr/>
        </p:nvSpPr>
        <p:spPr bwMode="auto">
          <a:xfrm>
            <a:off x="11208333" y="6198668"/>
            <a:ext cx="1513556"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type="none" w="lg" len="lg"/>
                <a:tailEnd type="none" w="lg" len="lg"/>
              </a14:hiddenLine>
            </a:ext>
          </a:extLst>
        </p:spPr>
        <p:txBody>
          <a:bodyPr wrap="none" anchorCtr="1">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eaLnBrk="0" hangingPunct="0">
              <a:spcBef>
                <a:spcPct val="0"/>
              </a:spcBef>
              <a:buClrTx/>
              <a:buSzTx/>
              <a:buFontTx/>
              <a:buNone/>
            </a:pPr>
            <a:r>
              <a:rPr lang="en-US" altLang="en-US" sz="1707" b="1" dirty="0">
                <a:solidFill>
                  <a:srgbClr val="000000"/>
                </a:solidFill>
                <a:latin typeface="Times New Roman" panose="02020603050405020304" pitchFamily="18" charset="0"/>
              </a:rPr>
              <a:t>Bootstrap File</a:t>
            </a:r>
          </a:p>
        </p:txBody>
      </p:sp>
      <p:sp>
        <p:nvSpPr>
          <p:cNvPr id="17" name="Curved Left Arrow 16"/>
          <p:cNvSpPr/>
          <p:nvPr/>
        </p:nvSpPr>
        <p:spPr bwMode="auto">
          <a:xfrm rot="19516221">
            <a:off x="11986194" y="6428956"/>
            <a:ext cx="565555" cy="1216152"/>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879259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179839" y="3469075"/>
            <a:ext cx="3902710" cy="4553162"/>
          </a:xfrm>
          <a:prstGeom prst="roundRect">
            <a:avLst/>
          </a:prstGeom>
          <a:solidFill>
            <a:srgbClr val="9D955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845">
                <a:solidFill>
                  <a:schemeClr val="tx1"/>
                </a:solidFill>
                <a:latin typeface="Calibri" panose="020F0502020204030204" pitchFamily="34" charset="0"/>
              </a:defRPr>
            </a:lvl1pPr>
            <a:lvl2pPr marL="1056995" indent="-406537">
              <a:spcBef>
                <a:spcPct val="20000"/>
              </a:spcBef>
              <a:buClr>
                <a:schemeClr val="bg2"/>
              </a:buClr>
              <a:buSzPct val="80000"/>
              <a:buChar char="•"/>
              <a:defRPr sz="2845">
                <a:solidFill>
                  <a:schemeClr val="tx1"/>
                </a:solidFill>
                <a:latin typeface="Calibri" panose="020F0502020204030204" pitchFamily="34" charset="0"/>
              </a:defRPr>
            </a:lvl2pPr>
            <a:lvl3pPr marL="1626146" indent="-325229">
              <a:spcBef>
                <a:spcPct val="20000"/>
              </a:spcBef>
              <a:buClr>
                <a:schemeClr val="bg2"/>
              </a:buClr>
              <a:buSzPct val="80000"/>
              <a:buChar char="•"/>
              <a:defRPr sz="2845">
                <a:solidFill>
                  <a:schemeClr val="tx1"/>
                </a:solidFill>
                <a:latin typeface="Calibri" panose="020F0502020204030204" pitchFamily="34" charset="0"/>
              </a:defRPr>
            </a:lvl3pPr>
            <a:lvl4pPr marL="2276605" indent="-325229">
              <a:spcBef>
                <a:spcPct val="20000"/>
              </a:spcBef>
              <a:buClr>
                <a:schemeClr val="bg2"/>
              </a:buClr>
              <a:buSzPct val="80000"/>
              <a:buChar char="•"/>
              <a:defRPr sz="2845">
                <a:solidFill>
                  <a:schemeClr val="tx1"/>
                </a:solidFill>
                <a:latin typeface="Calibri" panose="020F0502020204030204" pitchFamily="34" charset="0"/>
              </a:defRPr>
            </a:lvl4pPr>
            <a:lvl5pPr marL="2927063" indent="-325229">
              <a:spcBef>
                <a:spcPct val="20000"/>
              </a:spcBef>
              <a:buClr>
                <a:schemeClr val="bg2"/>
              </a:buClr>
              <a:buSzPct val="80000"/>
              <a:buChar char="•"/>
              <a:defRPr sz="2845">
                <a:solidFill>
                  <a:schemeClr val="tx1"/>
                </a:solidFill>
                <a:latin typeface="Calibri" panose="020F0502020204030204" pitchFamily="34" charset="0"/>
              </a:defRPr>
            </a:lvl5pPr>
            <a:lvl6pPr marL="3577521"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6pPr>
            <a:lvl7pPr marL="4227980"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7pPr>
            <a:lvl8pPr marL="4878438"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8pPr>
            <a:lvl9pPr marL="5528897"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9pPr>
          </a:lstStyle>
          <a:p>
            <a:pPr>
              <a:spcBef>
                <a:spcPct val="0"/>
              </a:spcBef>
              <a:buClrTx/>
              <a:buSzTx/>
              <a:buFontTx/>
              <a:buNone/>
            </a:pPr>
            <a:r>
              <a:rPr lang="en-US" altLang="en-US" sz="1280">
                <a:solidFill>
                  <a:srgbClr val="808080"/>
                </a:solidFill>
                <a:latin typeface="Arial" panose="020B0604020202020204" pitchFamily="34" charset="0"/>
              </a:rPr>
              <a:t>© Geometric Limited  </a:t>
            </a:r>
            <a:r>
              <a:rPr lang="en-US" altLang="en-US" sz="1280">
                <a:solidFill>
                  <a:srgbClr val="000000"/>
                </a:solidFill>
                <a:latin typeface="Arial" panose="020B0604020202020204" pitchFamily="34" charset="0"/>
              </a:rPr>
              <a:t> </a:t>
            </a:r>
            <a:r>
              <a:rPr lang="en-US" altLang="en-US" sz="1280">
                <a:solidFill>
                  <a:srgbClr val="FF9900"/>
                </a:solidFill>
                <a:latin typeface="Arial" panose="020B0604020202020204" pitchFamily="34" charset="0"/>
              </a:rPr>
              <a:t>| </a:t>
            </a:r>
            <a:r>
              <a:rPr lang="en-US" altLang="en-US" sz="1280">
                <a:solidFill>
                  <a:srgbClr val="000000"/>
                </a:solidFill>
                <a:latin typeface="Arial" panose="020B0604020202020204" pitchFamily="34" charset="0"/>
              </a:rPr>
              <a:t>  www.geometricglobal.com  </a:t>
            </a:r>
          </a:p>
          <a:p>
            <a:pPr>
              <a:spcBef>
                <a:spcPct val="0"/>
              </a:spcBef>
              <a:buClrTx/>
              <a:buSzTx/>
              <a:buFontTx/>
              <a:buNone/>
            </a:pPr>
            <a:endParaRPr lang="en-US" altLang="en-US" sz="1280">
              <a:solidFill>
                <a:srgbClr val="000000"/>
              </a:solidFill>
              <a:latin typeface="Arial" panose="020B0604020202020204" pitchFamily="34" charset="0"/>
            </a:endParaRPr>
          </a:p>
        </p:txBody>
      </p:sp>
      <p:sp>
        <p:nvSpPr>
          <p:cNvPr id="44036" name="Rectangle 1026"/>
          <p:cNvSpPr>
            <a:spLocks noGrp="1" noChangeArrowheads="1"/>
          </p:cNvSpPr>
          <p:nvPr>
            <p:ph type="title"/>
          </p:nvPr>
        </p:nvSpPr>
        <p:spPr/>
        <p:txBody>
          <a:bodyPr/>
          <a:lstStyle/>
          <a:p>
            <a:pPr eaLnBrk="1" hangingPunct="1"/>
            <a:r>
              <a:rPr lang="en-US" altLang="en-US" smtClean="0"/>
              <a:t>ENOVIA Layers</a:t>
            </a:r>
          </a:p>
        </p:txBody>
      </p:sp>
      <p:sp>
        <p:nvSpPr>
          <p:cNvPr id="44037" name="AutoShape 2"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4038" name="AutoShape 4"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4039" name="AutoShape 6" descr="https://frontier/exchange/Dinesh.Narkhede/Inbox/Installation%20Stack.EML/1_multipart/image004.png?Security=2"/>
          <p:cNvSpPr>
            <a:spLocks noChangeAspect="1" noChangeArrowheads="1"/>
          </p:cNvSpPr>
          <p:nvPr/>
        </p:nvSpPr>
        <p:spPr bwMode="auto">
          <a:xfrm>
            <a:off x="115212" y="-19423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pic>
        <p:nvPicPr>
          <p:cNvPr id="44040" name="Picture 7" descr="Stack.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366" y="2059763"/>
            <a:ext cx="4133078" cy="59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Diagram 9"/>
          <p:cNvGraphicFramePr/>
          <p:nvPr/>
        </p:nvGraphicFramePr>
        <p:xfrm>
          <a:off x="7396656" y="3685893"/>
          <a:ext cx="3469076" cy="4336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an 1"/>
          <p:cNvSpPr/>
          <p:nvPr/>
        </p:nvSpPr>
        <p:spPr bwMode="auto">
          <a:xfrm>
            <a:off x="5673029" y="8385775"/>
            <a:ext cx="914400" cy="1216152"/>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a:r>
              <a:rPr lang="en-US" sz="1800" dirty="0" smtClean="0">
                <a:solidFill>
                  <a:srgbClr val="000000"/>
                </a:solidFill>
              </a:rPr>
              <a:t>DB</a:t>
            </a:r>
          </a:p>
        </p:txBody>
      </p:sp>
      <p:sp>
        <p:nvSpPr>
          <p:cNvPr id="15" name="Oval 13"/>
          <p:cNvSpPr>
            <a:spLocks noChangeArrowheads="1"/>
          </p:cNvSpPr>
          <p:nvPr/>
        </p:nvSpPr>
        <p:spPr bwMode="auto">
          <a:xfrm>
            <a:off x="6374298" y="6973175"/>
            <a:ext cx="259766" cy="683992"/>
          </a:xfrm>
          <a:prstGeom prst="ellipse">
            <a:avLst/>
          </a:prstGeom>
          <a:solidFill>
            <a:schemeClr val="accent1"/>
          </a:solidFill>
          <a:ln w="12700">
            <a:solidFill>
              <a:schemeClr val="tx1"/>
            </a:solidFill>
            <a:round/>
            <a:headEnd type="none" w="lg" len="lg"/>
            <a:tailEnd type="none" w="lg" len="lg"/>
          </a:ln>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16" name="Text Box 14"/>
          <p:cNvSpPr txBox="1">
            <a:spLocks noChangeArrowheads="1"/>
          </p:cNvSpPr>
          <p:nvPr/>
        </p:nvSpPr>
        <p:spPr bwMode="auto">
          <a:xfrm>
            <a:off x="5462859" y="7698590"/>
            <a:ext cx="1513556"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type="none" w="lg" len="lg"/>
                <a:tailEnd type="none" w="lg" len="lg"/>
              </a14:hiddenLine>
            </a:ext>
          </a:extLst>
        </p:spPr>
        <p:txBody>
          <a:bodyPr wrap="none" anchorCtr="1">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eaLnBrk="0" hangingPunct="0">
              <a:spcBef>
                <a:spcPct val="0"/>
              </a:spcBef>
              <a:buClrTx/>
              <a:buSzTx/>
              <a:buFontTx/>
              <a:buNone/>
            </a:pPr>
            <a:r>
              <a:rPr lang="en-US" altLang="en-US" sz="1707" b="1" dirty="0">
                <a:solidFill>
                  <a:srgbClr val="000000"/>
                </a:solidFill>
                <a:latin typeface="Times New Roman" panose="02020603050405020304" pitchFamily="18" charset="0"/>
              </a:rPr>
              <a:t>Bootstrap File</a:t>
            </a:r>
          </a:p>
        </p:txBody>
      </p:sp>
      <p:sp>
        <p:nvSpPr>
          <p:cNvPr id="17" name="Curved Left Arrow 16"/>
          <p:cNvSpPr/>
          <p:nvPr/>
        </p:nvSpPr>
        <p:spPr bwMode="auto">
          <a:xfrm rot="1121745">
            <a:off x="6875548" y="7930500"/>
            <a:ext cx="565555" cy="1216152"/>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a:endParaRPr lang="en-US" sz="1800" smtClean="0">
              <a:solidFill>
                <a:srgbClr val="000000"/>
              </a:solidFill>
            </a:endParaRPr>
          </a:p>
        </p:txBody>
      </p:sp>
      <p:sp>
        <p:nvSpPr>
          <p:cNvPr id="4" name="Multiply 3"/>
          <p:cNvSpPr/>
          <p:nvPr/>
        </p:nvSpPr>
        <p:spPr bwMode="auto">
          <a:xfrm>
            <a:off x="1217366" y="5843963"/>
            <a:ext cx="4245493" cy="914400"/>
          </a:xfrm>
          <a:prstGeom prst="mathMultiply">
            <a:avLst/>
          </a:prstGeom>
          <a:solidFill>
            <a:srgbClr val="FFFF00">
              <a:alpha val="52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Rounded Rectangle 4"/>
          <p:cNvSpPr/>
          <p:nvPr/>
        </p:nvSpPr>
        <p:spPr bwMode="auto">
          <a:xfrm>
            <a:off x="7116945" y="1286957"/>
            <a:ext cx="4028496" cy="1145566"/>
          </a:xfrm>
          <a:prstGeom prst="roundRect">
            <a:avLst/>
          </a:prstGeom>
          <a:solidFill>
            <a:srgbClr val="FF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t>ENOVIA Studio Modeling Platform</a:t>
            </a:r>
            <a:endParaRPr kumimoji="0" lang="en-US" sz="1800" b="0" i="0" u="none" strike="noStrike" cap="none" normalizeH="0" baseline="0" dirty="0" smtClean="0">
              <a:ln>
                <a:noFill/>
              </a:ln>
              <a:solidFill>
                <a:schemeClr val="tx1"/>
              </a:solidFill>
              <a:effectLst/>
              <a:latin typeface="Arial" charset="0"/>
            </a:endParaRPr>
          </a:p>
        </p:txBody>
      </p:sp>
      <p:sp>
        <p:nvSpPr>
          <p:cNvPr id="18" name="Right Arrow 17"/>
          <p:cNvSpPr/>
          <p:nvPr/>
        </p:nvSpPr>
        <p:spPr>
          <a:xfrm rot="5400000">
            <a:off x="8702940" y="2696986"/>
            <a:ext cx="856502" cy="571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0917">
              <a:defRPr/>
            </a:pPr>
            <a:endParaRPr lang="en-US" sz="2561">
              <a:solidFill>
                <a:srgbClr val="FFFFFF"/>
              </a:solidFill>
            </a:endParaRPr>
          </a:p>
        </p:txBody>
      </p:sp>
      <p:sp>
        <p:nvSpPr>
          <p:cNvPr id="6" name="Up Arrow 5"/>
          <p:cNvSpPr/>
          <p:nvPr/>
        </p:nvSpPr>
        <p:spPr bwMode="auto">
          <a:xfrm rot="9437992">
            <a:off x="5736860" y="5040807"/>
            <a:ext cx="288238" cy="204375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Up Arrow 20"/>
          <p:cNvSpPr/>
          <p:nvPr/>
        </p:nvSpPr>
        <p:spPr bwMode="auto">
          <a:xfrm rot="11504311">
            <a:off x="6662043" y="4445496"/>
            <a:ext cx="266343" cy="249932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520955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8" grpId="0" animBg="1"/>
      <p:bldP spid="6"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installs the MATRIX_R (bootstrap) file?</a:t>
            </a:r>
            <a:endParaRPr lang="en-US" dirty="0"/>
          </a:p>
        </p:txBody>
      </p:sp>
      <p:sp>
        <p:nvSpPr>
          <p:cNvPr id="5" name="Content Placeholder 4"/>
          <p:cNvSpPr>
            <a:spLocks noGrp="1"/>
          </p:cNvSpPr>
          <p:nvPr>
            <p:ph sz="quarter" idx="10"/>
          </p:nvPr>
        </p:nvSpPr>
        <p:spPr/>
        <p:txBody>
          <a:bodyPr/>
          <a:lstStyle/>
          <a:p>
            <a:r>
              <a:rPr lang="en-US" b="0" dirty="0" smtClean="0"/>
              <a:t>The MATRIX_R file could be generated using </a:t>
            </a:r>
            <a:r>
              <a:rPr lang="en-US" dirty="0" smtClean="0"/>
              <a:t>System</a:t>
            </a:r>
            <a:r>
              <a:rPr lang="en-US" b="0" dirty="0" smtClean="0"/>
              <a:t> (Studio Modelling Client installed) or at the time of installing the </a:t>
            </a:r>
            <a:r>
              <a:rPr lang="en-US" dirty="0" smtClean="0"/>
              <a:t>Live Collaboration Server</a:t>
            </a:r>
          </a:p>
          <a:p>
            <a:r>
              <a:rPr lang="en-US" b="0" dirty="0" smtClean="0"/>
              <a:t>Please note that Studio Modeling Client installation is optional for end users, since only those who would want to customize ENOVIA will install it</a:t>
            </a:r>
          </a:p>
          <a:p>
            <a:r>
              <a:rPr lang="en-US" b="0" dirty="0" smtClean="0"/>
              <a:t>As a result the option to generate MATRIX_R file is provided at the time of Live Collaboration Server installation because it is this lowest component in the ENOVIA architecture which actually talks to the Oracle database</a:t>
            </a:r>
          </a:p>
          <a:p>
            <a:endParaRPr lang="en-US" b="0" dirty="0"/>
          </a:p>
        </p:txBody>
      </p:sp>
    </p:spTree>
    <p:extLst>
      <p:ext uri="{BB962C8B-B14F-4D97-AF65-F5344CB8AC3E}">
        <p14:creationId xmlns:p14="http://schemas.microsoft.com/office/powerpoint/2010/main" val="1157095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Collaboration Server Installation</a:t>
            </a:r>
            <a:endParaRPr lang="en-US" b="0" dirty="0"/>
          </a:p>
        </p:txBody>
      </p:sp>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1157967" y="1273628"/>
            <a:ext cx="4111941" cy="165825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830207" y="2751363"/>
            <a:ext cx="6427927" cy="1167494"/>
          </a:xfrm>
          <a:prstGeom prst="rect">
            <a:avLst/>
          </a:prstGeom>
        </p:spPr>
      </p:pic>
      <p:pic>
        <p:nvPicPr>
          <p:cNvPr id="6" name="Picture 5"/>
          <p:cNvPicPr>
            <a:picLocks noChangeAspect="1"/>
          </p:cNvPicPr>
          <p:nvPr/>
        </p:nvPicPr>
        <p:blipFill>
          <a:blip r:embed="rId4"/>
          <a:stretch>
            <a:fillRect/>
          </a:stretch>
        </p:blipFill>
        <p:spPr>
          <a:xfrm>
            <a:off x="1157967" y="4330174"/>
            <a:ext cx="5495925" cy="2857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80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MATRIX_R at the studio location </a:t>
            </a:r>
            <a:endParaRPr lang="en-US" dirty="0"/>
          </a:p>
        </p:txBody>
      </p:sp>
      <p:sp>
        <p:nvSpPr>
          <p:cNvPr id="5" name="Content Placeholder 4"/>
          <p:cNvSpPr>
            <a:spLocks noGrp="1"/>
          </p:cNvSpPr>
          <p:nvPr>
            <p:ph sz="quarter" idx="10"/>
          </p:nvPr>
        </p:nvSpPr>
        <p:spPr/>
        <p:txBody>
          <a:bodyPr/>
          <a:lstStyle/>
          <a:p>
            <a:endParaRPr lang="en-US" dirty="0" smtClean="0"/>
          </a:p>
          <a:p>
            <a:endParaRPr lang="en-US" dirty="0"/>
          </a:p>
          <a:p>
            <a:endParaRPr lang="en-US" dirty="0" smtClean="0"/>
          </a:p>
          <a:p>
            <a:endParaRPr lang="en-US" dirty="0"/>
          </a:p>
          <a:p>
            <a:endParaRPr lang="en-US" dirty="0" smtClean="0"/>
          </a:p>
          <a:p>
            <a:r>
              <a:rPr lang="en-US" b="0" dirty="0" smtClean="0"/>
              <a:t>Please note the path</a:t>
            </a:r>
            <a:br>
              <a:rPr lang="en-US" b="0" dirty="0" smtClean="0"/>
            </a:br>
            <a:r>
              <a:rPr lang="en-US" b="0" dirty="0" smtClean="0"/>
              <a:t>It displays the server path </a:t>
            </a:r>
          </a:p>
          <a:p>
            <a:r>
              <a:rPr lang="en-US" b="0" dirty="0" smtClean="0"/>
              <a:t>Our MATRIX_R file was created in the studio path</a:t>
            </a:r>
          </a:p>
          <a:p>
            <a:r>
              <a:rPr lang="en-US" b="0" dirty="0" smtClean="0"/>
              <a:t>We will rely on a single MATRIX_R file which will be commonly referred to by System and Live </a:t>
            </a:r>
            <a:r>
              <a:rPr lang="en-US" b="0" dirty="0" err="1" smtClean="0"/>
              <a:t>Collab</a:t>
            </a:r>
            <a:r>
              <a:rPr lang="en-US" b="0" dirty="0" smtClean="0"/>
              <a:t> Server</a:t>
            </a:r>
          </a:p>
          <a:p>
            <a:r>
              <a:rPr lang="en-US" b="0" dirty="0" smtClean="0"/>
              <a:t>Hence we change this path to that of studio</a:t>
            </a:r>
            <a:endParaRPr lang="en-US" b="0" dirty="0"/>
          </a:p>
          <a:p>
            <a:endParaRPr lang="en-US" sz="2000" dirty="0"/>
          </a:p>
        </p:txBody>
      </p:sp>
      <p:pic>
        <p:nvPicPr>
          <p:cNvPr id="6" name="Picture 5"/>
          <p:cNvPicPr>
            <a:picLocks noChangeAspect="1"/>
          </p:cNvPicPr>
          <p:nvPr/>
        </p:nvPicPr>
        <p:blipFill>
          <a:blip r:embed="rId2"/>
          <a:stretch>
            <a:fillRect/>
          </a:stretch>
        </p:blipFill>
        <p:spPr>
          <a:xfrm>
            <a:off x="1143287" y="1437187"/>
            <a:ext cx="8763555" cy="1799498"/>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a:stretch>
            <a:fillRect/>
          </a:stretch>
        </p:blipFill>
        <p:spPr>
          <a:xfrm>
            <a:off x="1143287" y="6125481"/>
            <a:ext cx="8378085" cy="1885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285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in progress …</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957716" y="1292904"/>
            <a:ext cx="3886200" cy="11620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916838" y="2559957"/>
            <a:ext cx="5815334" cy="220072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957716" y="5026133"/>
            <a:ext cx="6053962" cy="1621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4881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err="1" smtClean="0"/>
              <a:t>Installables</a:t>
            </a:r>
            <a:endParaRPr lang="en-US" dirty="0"/>
          </a:p>
        </p:txBody>
      </p:sp>
      <p:pic>
        <p:nvPicPr>
          <p:cNvPr id="7" name="Picture 6"/>
          <p:cNvPicPr>
            <a:picLocks noChangeAspect="1"/>
          </p:cNvPicPr>
          <p:nvPr/>
        </p:nvPicPr>
        <p:blipFill>
          <a:blip r:embed="rId2"/>
          <a:stretch>
            <a:fillRect/>
          </a:stretch>
        </p:blipFill>
        <p:spPr>
          <a:xfrm>
            <a:off x="783526" y="1527175"/>
            <a:ext cx="10313199" cy="6922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7881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RIP Mode Installation</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208994" y="1352775"/>
            <a:ext cx="9290236" cy="2275796"/>
          </a:xfrm>
          <a:prstGeom prst="rect">
            <a:avLst/>
          </a:prstGeom>
          <a:ln>
            <a:noFill/>
          </a:ln>
          <a:effectLst>
            <a:outerShdw blurRad="292100" dist="139700" dir="2700000" algn="tl" rotWithShape="0">
              <a:srgbClr val="333333">
                <a:alpha val="65000"/>
              </a:srgbClr>
            </a:outerShdw>
          </a:effectLst>
        </p:spPr>
      </p:pic>
      <p:sp>
        <p:nvSpPr>
          <p:cNvPr id="5" name="Horizontal Scroll 4"/>
          <p:cNvSpPr/>
          <p:nvPr/>
        </p:nvSpPr>
        <p:spPr>
          <a:xfrm>
            <a:off x="1208994" y="5283199"/>
            <a:ext cx="9468717" cy="146594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 on this later …</a:t>
            </a:r>
          </a:p>
          <a:p>
            <a:pPr algn="ctr"/>
            <a:r>
              <a:rPr lang="en-US" dirty="0" smtClean="0"/>
              <a:t>But remember we selected the RIP mode here</a:t>
            </a:r>
            <a:endParaRPr lang="en-US" dirty="0"/>
          </a:p>
        </p:txBody>
      </p:sp>
    </p:spTree>
    <p:extLst>
      <p:ext uri="{BB962C8B-B14F-4D97-AF65-F5344CB8AC3E}">
        <p14:creationId xmlns:p14="http://schemas.microsoft.com/office/powerpoint/2010/main" val="1608504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ENOVIA install folder updated in System PATH</a:t>
            </a:r>
            <a:endParaRPr lang="en-US" dirty="0"/>
          </a:p>
        </p:txBody>
      </p:sp>
      <p:sp>
        <p:nvSpPr>
          <p:cNvPr id="3" name="Content Placeholder 2"/>
          <p:cNvSpPr>
            <a:spLocks noGrp="1"/>
          </p:cNvSpPr>
          <p:nvPr>
            <p:ph sz="quarter" idx="10"/>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b="0" dirty="0" smtClean="0"/>
              <a:t>Every new installation of ENOVIA will append the System PATH with the server binary directory</a:t>
            </a:r>
          </a:p>
          <a:p>
            <a:r>
              <a:rPr lang="en-US" b="0" dirty="0" smtClean="0"/>
              <a:t>Hence its recommended to have a single ENOVIA installation on your machine or ensure that the ENOVIA install you want to refer to, occurs first in the PATH</a:t>
            </a:r>
            <a:endParaRPr lang="en-US" b="0" dirty="0"/>
          </a:p>
        </p:txBody>
      </p:sp>
      <p:pic>
        <p:nvPicPr>
          <p:cNvPr id="4" name="Picture 3"/>
          <p:cNvPicPr>
            <a:picLocks noChangeAspect="1"/>
          </p:cNvPicPr>
          <p:nvPr/>
        </p:nvPicPr>
        <p:blipFill>
          <a:blip r:embed="rId2"/>
          <a:stretch>
            <a:fillRect/>
          </a:stretch>
        </p:blipFill>
        <p:spPr>
          <a:xfrm>
            <a:off x="1304305" y="1561084"/>
            <a:ext cx="7578438" cy="193766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035314" y="6767648"/>
            <a:ext cx="5016695" cy="2286639"/>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899492" y="5365539"/>
            <a:ext cx="10868025" cy="933450"/>
            <a:chOff x="899492" y="5133311"/>
            <a:chExt cx="10868025" cy="933450"/>
          </a:xfrm>
        </p:grpSpPr>
        <p:pic>
          <p:nvPicPr>
            <p:cNvPr id="6" name="Picture 5"/>
            <p:cNvPicPr>
              <a:picLocks noChangeAspect="1"/>
            </p:cNvPicPr>
            <p:nvPr/>
          </p:nvPicPr>
          <p:blipFill>
            <a:blip r:embed="rId4"/>
            <a:stretch>
              <a:fillRect/>
            </a:stretch>
          </p:blipFill>
          <p:spPr>
            <a:xfrm>
              <a:off x="899492" y="5133311"/>
              <a:ext cx="10868025" cy="933450"/>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3265714" y="5575632"/>
              <a:ext cx="5805715" cy="331682"/>
            </a:xfrm>
            <a:prstGeom prst="roundRect">
              <a:avLst/>
            </a:prstGeom>
            <a:solidFill>
              <a:srgbClr val="FFC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580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in Progress …</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040719" y="1290863"/>
            <a:ext cx="6840538" cy="40731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628280" y="6063116"/>
            <a:ext cx="7587564" cy="1658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2035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change in schema?</a:t>
            </a:r>
            <a:endParaRPr lang="en-US" dirty="0"/>
          </a:p>
        </p:txBody>
      </p:sp>
      <p:sp>
        <p:nvSpPr>
          <p:cNvPr id="3" name="Content Placeholder 2"/>
          <p:cNvSpPr>
            <a:spLocks noGrp="1"/>
          </p:cNvSpPr>
          <p:nvPr>
            <p:ph sz="quarter" idx="10"/>
          </p:nvPr>
        </p:nvSpPr>
        <p:spPr/>
        <p:txBody>
          <a:bodyPr/>
          <a:lstStyle/>
          <a:p>
            <a:r>
              <a:rPr lang="en-US" b="0" dirty="0" smtClean="0"/>
              <a:t>Log in to Business</a:t>
            </a:r>
          </a:p>
          <a:p>
            <a:endParaRPr lang="en-US" b="0" dirty="0"/>
          </a:p>
          <a:p>
            <a:endParaRPr lang="en-US" b="0" dirty="0" smtClean="0"/>
          </a:p>
          <a:p>
            <a:endParaRPr lang="en-US" b="0" dirty="0"/>
          </a:p>
          <a:p>
            <a:endParaRPr lang="en-US" b="0" dirty="0" smtClean="0"/>
          </a:p>
          <a:p>
            <a:r>
              <a:rPr lang="en-US" b="0" dirty="0" smtClean="0"/>
              <a:t>You will still notice only 2 users exist in the </a:t>
            </a:r>
            <a:r>
              <a:rPr lang="en-US" b="0" dirty="0" err="1" smtClean="0"/>
              <a:t>db</a:t>
            </a:r>
            <a:r>
              <a:rPr lang="en-US" b="0" dirty="0" smtClean="0"/>
              <a:t> so far</a:t>
            </a:r>
          </a:p>
          <a:p>
            <a:pPr lvl="1">
              <a:buFont typeface="Wingdings" panose="05000000000000000000" pitchFamily="2" charset="2"/>
              <a:buChar char="Ø"/>
            </a:pPr>
            <a:r>
              <a:rPr lang="en-US" dirty="0"/>
              <a:t>c</a:t>
            </a:r>
            <a:r>
              <a:rPr lang="en-US" dirty="0" smtClean="0"/>
              <a:t>reator</a:t>
            </a:r>
          </a:p>
          <a:p>
            <a:pPr lvl="1">
              <a:buFont typeface="Wingdings" panose="05000000000000000000" pitchFamily="2" charset="2"/>
              <a:buChar char="Ø"/>
            </a:pPr>
            <a:r>
              <a:rPr lang="en-US" b="0" dirty="0" smtClean="0"/>
              <a:t>guest</a:t>
            </a:r>
          </a:p>
          <a:p>
            <a:endParaRPr lang="en-US" b="0" dirty="0"/>
          </a:p>
        </p:txBody>
      </p:sp>
      <p:pic>
        <p:nvPicPr>
          <p:cNvPr id="4" name="Picture 3"/>
          <p:cNvPicPr>
            <a:picLocks noChangeAspect="1"/>
          </p:cNvPicPr>
          <p:nvPr/>
        </p:nvPicPr>
        <p:blipFill>
          <a:blip r:embed="rId2"/>
          <a:stretch>
            <a:fillRect/>
          </a:stretch>
        </p:blipFill>
        <p:spPr>
          <a:xfrm>
            <a:off x="6333505" y="1149349"/>
            <a:ext cx="4037167" cy="1765301"/>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6560457" y="1640114"/>
            <a:ext cx="1451429" cy="391886"/>
          </a:xfrm>
          <a:prstGeom prst="roundRect">
            <a:avLst/>
          </a:prstGeom>
          <a:solidFill>
            <a:srgbClr val="F28411">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264012" y="4646808"/>
            <a:ext cx="3862502" cy="3218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6903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rmAutofit fontScale="90000"/>
          </a:bodyPr>
          <a:lstStyle/>
          <a:p>
            <a:r>
              <a:rPr lang="en-US" sz="4400" dirty="0"/>
              <a:t>Live Collaboration Server is installed …</a:t>
            </a:r>
            <a:r>
              <a:rPr lang="en-US" dirty="0"/>
              <a:t/>
            </a:r>
            <a:br>
              <a:rPr lang="en-US" dirty="0"/>
            </a:br>
            <a:endParaRPr lang="en-US" dirty="0"/>
          </a:p>
        </p:txBody>
      </p:sp>
    </p:spTree>
    <p:extLst>
      <p:ext uri="{BB962C8B-B14F-4D97-AF65-F5344CB8AC3E}">
        <p14:creationId xmlns:p14="http://schemas.microsoft.com/office/powerpoint/2010/main" val="1420078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 Service Installation</a:t>
            </a:r>
            <a:endParaRPr lang="en-US" dirty="0"/>
          </a:p>
        </p:txBody>
      </p:sp>
      <p:pic>
        <p:nvPicPr>
          <p:cNvPr id="5" name="Content Placeholder 4"/>
          <p:cNvPicPr>
            <a:picLocks noGrp="1" noChangeAspect="1"/>
          </p:cNvPicPr>
          <p:nvPr>
            <p:ph sz="quarter" idx="10"/>
          </p:nvPr>
        </p:nvPicPr>
        <p:blipFill>
          <a:blip r:embed="rId2"/>
          <a:stretch>
            <a:fillRect/>
          </a:stretch>
        </p:blipFill>
        <p:spPr>
          <a:xfrm>
            <a:off x="5835650" y="3696720"/>
            <a:ext cx="3638550" cy="9525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1282245" y="2254702"/>
            <a:ext cx="3933825" cy="225742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370238" y="5441842"/>
            <a:ext cx="4657725" cy="94297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6250954" y="7094083"/>
            <a:ext cx="4981575" cy="1200150"/>
          </a:xfrm>
          <a:prstGeom prst="rect">
            <a:avLst/>
          </a:prstGeom>
        </p:spPr>
      </p:pic>
    </p:spTree>
    <p:extLst>
      <p:ext uri="{BB962C8B-B14F-4D97-AF65-F5344CB8AC3E}">
        <p14:creationId xmlns:p14="http://schemas.microsoft.com/office/powerpoint/2010/main" val="3415468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 Service Installation</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886051" y="2251074"/>
            <a:ext cx="5829300" cy="1190625"/>
          </a:xfrm>
          <a:prstGeom prst="rect">
            <a:avLst/>
          </a:prstGeom>
        </p:spPr>
      </p:pic>
      <p:pic>
        <p:nvPicPr>
          <p:cNvPr id="5" name="Picture 4"/>
          <p:cNvPicPr>
            <a:picLocks noChangeAspect="1"/>
          </p:cNvPicPr>
          <p:nvPr/>
        </p:nvPicPr>
        <p:blipFill>
          <a:blip r:embed="rId3"/>
          <a:stretch>
            <a:fillRect/>
          </a:stretch>
        </p:blipFill>
        <p:spPr>
          <a:xfrm>
            <a:off x="1091066" y="4131689"/>
            <a:ext cx="4229100" cy="1181100"/>
          </a:xfrm>
          <a:prstGeom prst="rect">
            <a:avLst/>
          </a:prstGeom>
        </p:spPr>
      </p:pic>
      <p:pic>
        <p:nvPicPr>
          <p:cNvPr id="6" name="Picture 5"/>
          <p:cNvPicPr>
            <a:picLocks noChangeAspect="1"/>
          </p:cNvPicPr>
          <p:nvPr/>
        </p:nvPicPr>
        <p:blipFill>
          <a:blip r:embed="rId4"/>
          <a:stretch>
            <a:fillRect/>
          </a:stretch>
        </p:blipFill>
        <p:spPr>
          <a:xfrm>
            <a:off x="1124176" y="6065932"/>
            <a:ext cx="5353050" cy="1933575"/>
          </a:xfrm>
          <a:prstGeom prst="rect">
            <a:avLst/>
          </a:prstGeom>
        </p:spPr>
      </p:pic>
    </p:spTree>
    <p:extLst>
      <p:ext uri="{BB962C8B-B14F-4D97-AF65-F5344CB8AC3E}">
        <p14:creationId xmlns:p14="http://schemas.microsoft.com/office/powerpoint/2010/main" val="2314835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 Service Installation</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159781" y="2076223"/>
            <a:ext cx="5572125" cy="1104900"/>
          </a:xfrm>
          <a:prstGeom prst="rect">
            <a:avLst/>
          </a:prstGeom>
        </p:spPr>
      </p:pic>
      <p:pic>
        <p:nvPicPr>
          <p:cNvPr id="5" name="Picture 4"/>
          <p:cNvPicPr>
            <a:picLocks noChangeAspect="1"/>
          </p:cNvPicPr>
          <p:nvPr/>
        </p:nvPicPr>
        <p:blipFill>
          <a:blip r:embed="rId3"/>
          <a:stretch>
            <a:fillRect/>
          </a:stretch>
        </p:blipFill>
        <p:spPr>
          <a:xfrm>
            <a:off x="1159781" y="3997592"/>
            <a:ext cx="5495925" cy="1885950"/>
          </a:xfrm>
          <a:prstGeom prst="rect">
            <a:avLst/>
          </a:prstGeom>
        </p:spPr>
      </p:pic>
      <p:pic>
        <p:nvPicPr>
          <p:cNvPr id="6" name="Picture 5"/>
          <p:cNvPicPr>
            <a:picLocks noChangeAspect="1"/>
          </p:cNvPicPr>
          <p:nvPr/>
        </p:nvPicPr>
        <p:blipFill>
          <a:blip r:embed="rId4"/>
          <a:stretch>
            <a:fillRect/>
          </a:stretch>
        </p:blipFill>
        <p:spPr>
          <a:xfrm>
            <a:off x="1350280" y="6242812"/>
            <a:ext cx="5114925" cy="2343150"/>
          </a:xfrm>
          <a:prstGeom prst="rect">
            <a:avLst/>
          </a:prstGeom>
        </p:spPr>
      </p:pic>
    </p:spTree>
    <p:extLst>
      <p:ext uri="{BB962C8B-B14F-4D97-AF65-F5344CB8AC3E}">
        <p14:creationId xmlns:p14="http://schemas.microsoft.com/office/powerpoint/2010/main" val="374689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 Service Installation</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238476" y="1960335"/>
            <a:ext cx="3295650" cy="1743075"/>
          </a:xfrm>
          <a:prstGeom prst="rect">
            <a:avLst/>
          </a:prstGeom>
        </p:spPr>
      </p:pic>
      <p:pic>
        <p:nvPicPr>
          <p:cNvPr id="5" name="Picture 4"/>
          <p:cNvPicPr>
            <a:picLocks noChangeAspect="1"/>
          </p:cNvPicPr>
          <p:nvPr/>
        </p:nvPicPr>
        <p:blipFill>
          <a:blip r:embed="rId3"/>
          <a:stretch>
            <a:fillRect/>
          </a:stretch>
        </p:blipFill>
        <p:spPr>
          <a:xfrm>
            <a:off x="1238476" y="4171735"/>
            <a:ext cx="4267200" cy="1362075"/>
          </a:xfrm>
          <a:prstGeom prst="rect">
            <a:avLst/>
          </a:prstGeom>
        </p:spPr>
      </p:pic>
      <p:pic>
        <p:nvPicPr>
          <p:cNvPr id="6" name="Picture 5"/>
          <p:cNvPicPr>
            <a:picLocks noChangeAspect="1"/>
          </p:cNvPicPr>
          <p:nvPr/>
        </p:nvPicPr>
        <p:blipFill>
          <a:blip r:embed="rId4"/>
          <a:stretch>
            <a:fillRect/>
          </a:stretch>
        </p:blipFill>
        <p:spPr>
          <a:xfrm>
            <a:off x="1238476" y="6200903"/>
            <a:ext cx="4810125" cy="2552700"/>
          </a:xfrm>
          <a:prstGeom prst="rect">
            <a:avLst/>
          </a:prstGeom>
        </p:spPr>
      </p:pic>
    </p:spTree>
    <p:extLst>
      <p:ext uri="{BB962C8B-B14F-4D97-AF65-F5344CB8AC3E}">
        <p14:creationId xmlns:p14="http://schemas.microsoft.com/office/powerpoint/2010/main" val="35720817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of </a:t>
            </a:r>
            <a:r>
              <a:rPr lang="en-US" dirty="0" err="1" smtClean="0"/>
              <a:t>tcl’s</a:t>
            </a:r>
            <a:r>
              <a:rPr lang="en-US" dirty="0" smtClean="0"/>
              <a:t> are being executed …</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021668" y="1561084"/>
            <a:ext cx="5655227" cy="3025430"/>
          </a:xfrm>
          <a:prstGeom prst="rect">
            <a:avLst/>
          </a:prstGeom>
        </p:spPr>
      </p:pic>
      <p:pic>
        <p:nvPicPr>
          <p:cNvPr id="5" name="Picture 4"/>
          <p:cNvPicPr>
            <a:picLocks noChangeAspect="1"/>
          </p:cNvPicPr>
          <p:nvPr/>
        </p:nvPicPr>
        <p:blipFill>
          <a:blip r:embed="rId3"/>
          <a:stretch>
            <a:fillRect/>
          </a:stretch>
        </p:blipFill>
        <p:spPr>
          <a:xfrm>
            <a:off x="1190005" y="5290838"/>
            <a:ext cx="5143500" cy="1295400"/>
          </a:xfrm>
          <a:prstGeom prst="rect">
            <a:avLst/>
          </a:prstGeom>
        </p:spPr>
      </p:pic>
    </p:spTree>
    <p:extLst>
      <p:ext uri="{BB962C8B-B14F-4D97-AF65-F5344CB8AC3E}">
        <p14:creationId xmlns:p14="http://schemas.microsoft.com/office/powerpoint/2010/main" val="3821500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845">
                <a:solidFill>
                  <a:schemeClr val="tx1"/>
                </a:solidFill>
                <a:latin typeface="Calibri" panose="020F0502020204030204" pitchFamily="34" charset="0"/>
              </a:defRPr>
            </a:lvl1pPr>
            <a:lvl2pPr marL="1056995" indent="-406537">
              <a:spcBef>
                <a:spcPct val="20000"/>
              </a:spcBef>
              <a:buClr>
                <a:schemeClr val="bg2"/>
              </a:buClr>
              <a:buSzPct val="80000"/>
              <a:buChar char="•"/>
              <a:defRPr sz="2845">
                <a:solidFill>
                  <a:schemeClr val="tx1"/>
                </a:solidFill>
                <a:latin typeface="Calibri" panose="020F0502020204030204" pitchFamily="34" charset="0"/>
              </a:defRPr>
            </a:lvl2pPr>
            <a:lvl3pPr marL="1626146" indent="-325229">
              <a:spcBef>
                <a:spcPct val="20000"/>
              </a:spcBef>
              <a:buClr>
                <a:schemeClr val="bg2"/>
              </a:buClr>
              <a:buSzPct val="80000"/>
              <a:buChar char="•"/>
              <a:defRPr sz="2845">
                <a:solidFill>
                  <a:schemeClr val="tx1"/>
                </a:solidFill>
                <a:latin typeface="Calibri" panose="020F0502020204030204" pitchFamily="34" charset="0"/>
              </a:defRPr>
            </a:lvl3pPr>
            <a:lvl4pPr marL="2276605" indent="-325229">
              <a:spcBef>
                <a:spcPct val="20000"/>
              </a:spcBef>
              <a:buClr>
                <a:schemeClr val="bg2"/>
              </a:buClr>
              <a:buSzPct val="80000"/>
              <a:buChar char="•"/>
              <a:defRPr sz="2845">
                <a:solidFill>
                  <a:schemeClr val="tx1"/>
                </a:solidFill>
                <a:latin typeface="Calibri" panose="020F0502020204030204" pitchFamily="34" charset="0"/>
              </a:defRPr>
            </a:lvl4pPr>
            <a:lvl5pPr marL="2927063" indent="-325229">
              <a:spcBef>
                <a:spcPct val="20000"/>
              </a:spcBef>
              <a:buClr>
                <a:schemeClr val="bg2"/>
              </a:buClr>
              <a:buSzPct val="80000"/>
              <a:buChar char="•"/>
              <a:defRPr sz="2845">
                <a:solidFill>
                  <a:schemeClr val="tx1"/>
                </a:solidFill>
                <a:latin typeface="Calibri" panose="020F0502020204030204" pitchFamily="34" charset="0"/>
              </a:defRPr>
            </a:lvl5pPr>
            <a:lvl6pPr marL="3577521"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6pPr>
            <a:lvl7pPr marL="4227980"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7pPr>
            <a:lvl8pPr marL="4878438"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8pPr>
            <a:lvl9pPr marL="5528897"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9pPr>
          </a:lstStyle>
          <a:p>
            <a:pPr>
              <a:spcBef>
                <a:spcPct val="0"/>
              </a:spcBef>
              <a:buClrTx/>
              <a:buSzTx/>
              <a:buFontTx/>
              <a:buNone/>
            </a:pPr>
            <a:r>
              <a:rPr lang="en-US" altLang="en-US" sz="1280">
                <a:solidFill>
                  <a:srgbClr val="808080"/>
                </a:solidFill>
                <a:latin typeface="Arial" panose="020B0604020202020204" pitchFamily="34" charset="0"/>
              </a:rPr>
              <a:t>© Geometric Limited  </a:t>
            </a:r>
            <a:r>
              <a:rPr lang="en-US" altLang="en-US" sz="1280">
                <a:solidFill>
                  <a:srgbClr val="000000"/>
                </a:solidFill>
                <a:latin typeface="Arial" panose="020B0604020202020204" pitchFamily="34" charset="0"/>
              </a:rPr>
              <a:t> </a:t>
            </a:r>
            <a:r>
              <a:rPr lang="en-US" altLang="en-US" sz="1280">
                <a:solidFill>
                  <a:srgbClr val="FF9900"/>
                </a:solidFill>
                <a:latin typeface="Arial" panose="020B0604020202020204" pitchFamily="34" charset="0"/>
              </a:rPr>
              <a:t>| </a:t>
            </a:r>
            <a:r>
              <a:rPr lang="en-US" altLang="en-US" sz="1280">
                <a:solidFill>
                  <a:srgbClr val="000000"/>
                </a:solidFill>
                <a:latin typeface="Arial" panose="020B0604020202020204" pitchFamily="34" charset="0"/>
              </a:rPr>
              <a:t>  www.geometricglobal.com  </a:t>
            </a:r>
          </a:p>
          <a:p>
            <a:pPr>
              <a:spcBef>
                <a:spcPct val="0"/>
              </a:spcBef>
              <a:buClrTx/>
              <a:buSzTx/>
              <a:buFontTx/>
              <a:buNone/>
            </a:pPr>
            <a:endParaRPr lang="en-US" altLang="en-US" sz="1280">
              <a:solidFill>
                <a:srgbClr val="000000"/>
              </a:solidFill>
              <a:latin typeface="Arial" panose="020B0604020202020204" pitchFamily="34" charset="0"/>
            </a:endParaRPr>
          </a:p>
        </p:txBody>
      </p:sp>
      <p:sp>
        <p:nvSpPr>
          <p:cNvPr id="46083" name="Rectangle 1026"/>
          <p:cNvSpPr>
            <a:spLocks noGrp="1" noChangeArrowheads="1"/>
          </p:cNvSpPr>
          <p:nvPr>
            <p:ph type="title"/>
          </p:nvPr>
        </p:nvSpPr>
        <p:spPr/>
        <p:txBody>
          <a:bodyPr/>
          <a:lstStyle/>
          <a:p>
            <a:pPr eaLnBrk="1" hangingPunct="1"/>
            <a:r>
              <a:rPr lang="en-US" altLang="en-US" sz="3699"/>
              <a:t>Modeling Studio</a:t>
            </a:r>
          </a:p>
        </p:txBody>
      </p:sp>
      <p:sp>
        <p:nvSpPr>
          <p:cNvPr id="46084" name="Rectangle 1027"/>
          <p:cNvSpPr>
            <a:spLocks noGrp="1" noChangeArrowheads="1"/>
          </p:cNvSpPr>
          <p:nvPr>
            <p:ph type="body" idx="1"/>
          </p:nvPr>
        </p:nvSpPr>
        <p:spPr/>
        <p:txBody>
          <a:bodyPr/>
          <a:lstStyle/>
          <a:p>
            <a:pPr eaLnBrk="1" hangingPunct="1"/>
            <a:r>
              <a:rPr lang="en-US" altLang="en-US" smtClean="0"/>
              <a:t>Business</a:t>
            </a:r>
          </a:p>
          <a:p>
            <a:pPr lvl="1" eaLnBrk="1" hangingPunct="1"/>
            <a:r>
              <a:rPr lang="en-US" altLang="en-US" smtClean="0"/>
              <a:t>Modeling Schema Elements</a:t>
            </a:r>
          </a:p>
          <a:p>
            <a:pPr eaLnBrk="1" hangingPunct="1"/>
            <a:r>
              <a:rPr lang="en-US" altLang="en-US" smtClean="0"/>
              <a:t>Matrix</a:t>
            </a:r>
          </a:p>
          <a:p>
            <a:pPr lvl="1" eaLnBrk="1" hangingPunct="1"/>
            <a:r>
              <a:rPr lang="en-US" altLang="en-US" smtClean="0"/>
              <a:t>Object Browser</a:t>
            </a:r>
          </a:p>
          <a:p>
            <a:pPr eaLnBrk="1" hangingPunct="1"/>
            <a:r>
              <a:rPr lang="en-US" altLang="en-US" smtClean="0"/>
              <a:t>MQL</a:t>
            </a:r>
          </a:p>
          <a:p>
            <a:pPr lvl="1" eaLnBrk="1" hangingPunct="1"/>
            <a:r>
              <a:rPr lang="en-US" altLang="en-US" smtClean="0"/>
              <a:t>Scripting interface</a:t>
            </a:r>
          </a:p>
          <a:p>
            <a:pPr eaLnBrk="1" hangingPunct="1"/>
            <a:r>
              <a:rPr lang="en-US" altLang="en-US" smtClean="0"/>
              <a:t>System</a:t>
            </a:r>
          </a:p>
          <a:p>
            <a:pPr lvl="1" eaLnBrk="1" hangingPunct="1"/>
            <a:r>
              <a:rPr lang="en-US" altLang="en-US" smtClean="0"/>
              <a:t>Managing storage areas</a:t>
            </a:r>
          </a:p>
        </p:txBody>
      </p:sp>
    </p:spTree>
    <p:extLst>
      <p:ext uri="{BB962C8B-B14F-4D97-AF65-F5344CB8AC3E}">
        <p14:creationId xmlns:p14="http://schemas.microsoft.com/office/powerpoint/2010/main" val="20494681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Schema?</a:t>
            </a:r>
            <a:endParaRPr lang="en-US" dirty="0"/>
          </a:p>
        </p:txBody>
      </p:sp>
      <p:sp>
        <p:nvSpPr>
          <p:cNvPr id="3" name="Content Placeholder 2"/>
          <p:cNvSpPr>
            <a:spLocks noGrp="1"/>
          </p:cNvSpPr>
          <p:nvPr>
            <p:ph sz="quarter" idx="10"/>
          </p:nvPr>
        </p:nvSpPr>
        <p:spPr/>
        <p:txBody>
          <a:bodyPr/>
          <a:lstStyle/>
          <a:p>
            <a:r>
              <a:rPr lang="en-US" sz="2400" b="0" dirty="0" smtClean="0"/>
              <a:t>Quite a lot of schema gets installed</a:t>
            </a:r>
            <a:endParaRPr lang="en-US" sz="2400" b="0" dirty="0"/>
          </a:p>
        </p:txBody>
      </p:sp>
      <p:pic>
        <p:nvPicPr>
          <p:cNvPr id="4" name="Picture 3"/>
          <p:cNvPicPr>
            <a:picLocks noChangeAspect="1"/>
          </p:cNvPicPr>
          <p:nvPr/>
        </p:nvPicPr>
        <p:blipFill>
          <a:blip r:embed="rId2"/>
          <a:stretch>
            <a:fillRect/>
          </a:stretch>
        </p:blipFill>
        <p:spPr>
          <a:xfrm>
            <a:off x="1171348" y="2659742"/>
            <a:ext cx="7029450" cy="3914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2553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rmAutofit fontScale="90000"/>
          </a:bodyPr>
          <a:lstStyle/>
          <a:p>
            <a:r>
              <a:rPr lang="en-US" sz="4400" dirty="0" smtClean="0"/>
              <a:t>Business Process Service is </a:t>
            </a:r>
            <a:r>
              <a:rPr lang="en-US" sz="4400" dirty="0"/>
              <a:t>installed …</a:t>
            </a:r>
            <a:r>
              <a:rPr lang="en-US" dirty="0"/>
              <a:t/>
            </a:r>
            <a:br>
              <a:rPr lang="en-US" dirty="0"/>
            </a:br>
            <a:endParaRPr lang="en-US" dirty="0"/>
          </a:p>
        </p:txBody>
      </p:sp>
    </p:spTree>
    <p:extLst>
      <p:ext uri="{BB962C8B-B14F-4D97-AF65-F5344CB8AC3E}">
        <p14:creationId xmlns:p14="http://schemas.microsoft.com/office/powerpoint/2010/main" val="669525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MuliDisciple</a:t>
            </a:r>
            <a:r>
              <a:rPr lang="en-US" dirty="0" smtClean="0"/>
              <a:t> Collaboration Platform Installation</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380670" y="5255985"/>
            <a:ext cx="3733800" cy="1247775"/>
          </a:xfrm>
          <a:prstGeom prst="rect">
            <a:avLst/>
          </a:prstGeom>
        </p:spPr>
      </p:pic>
      <p:pic>
        <p:nvPicPr>
          <p:cNvPr id="5" name="Content Placeholder 4"/>
          <p:cNvPicPr>
            <a:picLocks noChangeAspect="1"/>
          </p:cNvPicPr>
          <p:nvPr/>
        </p:nvPicPr>
        <p:blipFill>
          <a:blip r:embed="rId3"/>
          <a:stretch>
            <a:fillRect/>
          </a:stretch>
        </p:blipFill>
        <p:spPr>
          <a:xfrm>
            <a:off x="5734050" y="3382427"/>
            <a:ext cx="3638550" cy="9525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180645" y="1940409"/>
            <a:ext cx="3933825" cy="22574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5114470" y="7004698"/>
            <a:ext cx="4562475" cy="1114425"/>
          </a:xfrm>
          <a:prstGeom prst="rect">
            <a:avLst/>
          </a:prstGeom>
        </p:spPr>
      </p:pic>
    </p:spTree>
    <p:extLst>
      <p:ext uri="{BB962C8B-B14F-4D97-AF65-F5344CB8AC3E}">
        <p14:creationId xmlns:p14="http://schemas.microsoft.com/office/powerpoint/2010/main" val="38844579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MuliDisciple</a:t>
            </a:r>
            <a:r>
              <a:rPr lang="en-US" dirty="0"/>
              <a:t> Collaboration Platform Installation</a:t>
            </a:r>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607002" y="2433863"/>
            <a:ext cx="4619625" cy="1057275"/>
          </a:xfrm>
          <a:prstGeom prst="rect">
            <a:avLst/>
          </a:prstGeom>
        </p:spPr>
      </p:pic>
      <p:pic>
        <p:nvPicPr>
          <p:cNvPr id="5" name="Picture 4"/>
          <p:cNvPicPr>
            <a:picLocks noChangeAspect="1"/>
          </p:cNvPicPr>
          <p:nvPr/>
        </p:nvPicPr>
        <p:blipFill>
          <a:blip r:embed="rId3"/>
          <a:stretch>
            <a:fillRect/>
          </a:stretch>
        </p:blipFill>
        <p:spPr>
          <a:xfrm>
            <a:off x="1607002" y="4200297"/>
            <a:ext cx="5819775" cy="1123950"/>
          </a:xfrm>
          <a:prstGeom prst="rect">
            <a:avLst/>
          </a:prstGeom>
        </p:spPr>
      </p:pic>
    </p:spTree>
    <p:extLst>
      <p:ext uri="{BB962C8B-B14F-4D97-AF65-F5344CB8AC3E}">
        <p14:creationId xmlns:p14="http://schemas.microsoft.com/office/powerpoint/2010/main" val="3979877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MuliDisciple</a:t>
            </a:r>
            <a:r>
              <a:rPr lang="en-US" dirty="0"/>
              <a:t> Collaboration Platform Installation</a:t>
            </a:r>
          </a:p>
        </p:txBody>
      </p:sp>
      <p:sp>
        <p:nvSpPr>
          <p:cNvPr id="3" name="Content Placeholder 2"/>
          <p:cNvSpPr>
            <a:spLocks noGrp="1"/>
          </p:cNvSpPr>
          <p:nvPr>
            <p:ph sz="quarter" idx="10"/>
          </p:nvPr>
        </p:nvSpPr>
        <p:spPr/>
        <p:txBody>
          <a:bodyPr/>
          <a:lstStyle/>
          <a:p>
            <a:r>
              <a:rPr lang="en-US" dirty="0" smtClean="0"/>
              <a:t>Watch out for this </a:t>
            </a:r>
          </a:p>
          <a:p>
            <a:r>
              <a:rPr lang="en-US" dirty="0" smtClean="0"/>
              <a:t>It is specific to the VPM installation wherein you can provide the Administrator name of your choice</a:t>
            </a:r>
            <a:endParaRPr lang="en-US" dirty="0"/>
          </a:p>
        </p:txBody>
      </p:sp>
      <p:pic>
        <p:nvPicPr>
          <p:cNvPr id="5" name="Picture 4"/>
          <p:cNvPicPr>
            <a:picLocks noChangeAspect="1"/>
          </p:cNvPicPr>
          <p:nvPr/>
        </p:nvPicPr>
        <p:blipFill>
          <a:blip r:embed="rId2"/>
          <a:stretch>
            <a:fillRect/>
          </a:stretch>
        </p:blipFill>
        <p:spPr>
          <a:xfrm>
            <a:off x="1375001" y="3015216"/>
            <a:ext cx="6825570" cy="4653798"/>
          </a:xfrm>
          <a:prstGeom prst="rect">
            <a:avLst/>
          </a:prstGeom>
        </p:spPr>
      </p:pic>
    </p:spTree>
    <p:extLst>
      <p:ext uri="{BB962C8B-B14F-4D97-AF65-F5344CB8AC3E}">
        <p14:creationId xmlns:p14="http://schemas.microsoft.com/office/powerpoint/2010/main" val="2489358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MuliDisciple</a:t>
            </a:r>
            <a:r>
              <a:rPr lang="en-US" dirty="0"/>
              <a:t> Collaboration Platform Installation</a:t>
            </a:r>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480909" y="2596696"/>
            <a:ext cx="5800725" cy="1457325"/>
          </a:xfrm>
          <a:prstGeom prst="rect">
            <a:avLst/>
          </a:prstGeom>
        </p:spPr>
      </p:pic>
      <p:pic>
        <p:nvPicPr>
          <p:cNvPr id="5" name="Picture 4"/>
          <p:cNvPicPr>
            <a:picLocks noChangeAspect="1"/>
          </p:cNvPicPr>
          <p:nvPr/>
        </p:nvPicPr>
        <p:blipFill>
          <a:blip r:embed="rId3"/>
          <a:stretch>
            <a:fillRect/>
          </a:stretch>
        </p:blipFill>
        <p:spPr>
          <a:xfrm>
            <a:off x="1480909" y="4798331"/>
            <a:ext cx="5067300" cy="2714625"/>
          </a:xfrm>
          <a:prstGeom prst="rect">
            <a:avLst/>
          </a:prstGeom>
        </p:spPr>
      </p:pic>
    </p:spTree>
    <p:extLst>
      <p:ext uri="{BB962C8B-B14F-4D97-AF65-F5344CB8AC3E}">
        <p14:creationId xmlns:p14="http://schemas.microsoft.com/office/powerpoint/2010/main" val="3932891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MuliDisciple</a:t>
            </a:r>
            <a:r>
              <a:rPr lang="en-US" dirty="0"/>
              <a:t> Collaboration Platform Installation</a:t>
            </a:r>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163184" y="2352902"/>
            <a:ext cx="4781550" cy="2438400"/>
          </a:xfrm>
          <a:prstGeom prst="rect">
            <a:avLst/>
          </a:prstGeom>
        </p:spPr>
      </p:pic>
      <p:pic>
        <p:nvPicPr>
          <p:cNvPr id="5" name="Picture 4"/>
          <p:cNvPicPr>
            <a:picLocks noChangeAspect="1"/>
          </p:cNvPicPr>
          <p:nvPr/>
        </p:nvPicPr>
        <p:blipFill>
          <a:blip r:embed="rId3"/>
          <a:stretch>
            <a:fillRect/>
          </a:stretch>
        </p:blipFill>
        <p:spPr>
          <a:xfrm>
            <a:off x="1477509" y="5073523"/>
            <a:ext cx="4467225" cy="3333750"/>
          </a:xfrm>
          <a:prstGeom prst="rect">
            <a:avLst/>
          </a:prstGeom>
        </p:spPr>
      </p:pic>
      <p:pic>
        <p:nvPicPr>
          <p:cNvPr id="6" name="Picture 5"/>
          <p:cNvPicPr>
            <a:picLocks noChangeAspect="1"/>
          </p:cNvPicPr>
          <p:nvPr/>
        </p:nvPicPr>
        <p:blipFill>
          <a:blip r:embed="rId4"/>
          <a:stretch>
            <a:fillRect/>
          </a:stretch>
        </p:blipFill>
        <p:spPr>
          <a:xfrm>
            <a:off x="6638717" y="7055756"/>
            <a:ext cx="5200650" cy="1247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4823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Schema?</a:t>
            </a:r>
            <a:endParaRPr lang="en-US" dirty="0"/>
          </a:p>
        </p:txBody>
      </p:sp>
      <p:sp>
        <p:nvSpPr>
          <p:cNvPr id="3" name="Content Placeholder 2"/>
          <p:cNvSpPr>
            <a:spLocks noGrp="1"/>
          </p:cNvSpPr>
          <p:nvPr>
            <p:ph sz="quarter" idx="10"/>
          </p:nvPr>
        </p:nvSpPr>
        <p:spPr/>
        <p:txBody>
          <a:bodyPr/>
          <a:lstStyle/>
          <a:p>
            <a:r>
              <a:rPr lang="en-US" b="0" dirty="0" smtClean="0"/>
              <a:t>VPM specific schema is now installed</a:t>
            </a:r>
            <a:endParaRPr lang="en-US" b="0" dirty="0"/>
          </a:p>
        </p:txBody>
      </p:sp>
      <p:pic>
        <p:nvPicPr>
          <p:cNvPr id="4" name="Picture 3"/>
          <p:cNvPicPr>
            <a:picLocks noChangeAspect="1"/>
          </p:cNvPicPr>
          <p:nvPr/>
        </p:nvPicPr>
        <p:blipFill>
          <a:blip r:embed="rId2"/>
          <a:stretch>
            <a:fillRect/>
          </a:stretch>
        </p:blipFill>
        <p:spPr>
          <a:xfrm>
            <a:off x="937758" y="2468108"/>
            <a:ext cx="10515600" cy="4152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006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Autofit/>
          </a:bodyPr>
          <a:lstStyle/>
          <a:p>
            <a:r>
              <a:rPr lang="en-US" sz="3200" dirty="0" smtClean="0"/>
              <a:t>Multidiscipline Collaboration Platform is </a:t>
            </a:r>
            <a:r>
              <a:rPr lang="en-US" sz="3200" dirty="0"/>
              <a:t>installed …</a:t>
            </a:r>
            <a:br>
              <a:rPr lang="en-US" sz="3200" dirty="0"/>
            </a:br>
            <a:endParaRPr lang="en-US" sz="3200" dirty="0"/>
          </a:p>
        </p:txBody>
      </p:sp>
    </p:spTree>
    <p:extLst>
      <p:ext uri="{BB962C8B-B14F-4D97-AF65-F5344CB8AC3E}">
        <p14:creationId xmlns:p14="http://schemas.microsoft.com/office/powerpoint/2010/main" val="1975666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Management Installation</a:t>
            </a:r>
            <a:endParaRPr lang="en-US" dirty="0"/>
          </a:p>
        </p:txBody>
      </p:sp>
      <p:sp>
        <p:nvSpPr>
          <p:cNvPr id="3" name="Content Placeholder 2"/>
          <p:cNvSpPr>
            <a:spLocks noGrp="1"/>
          </p:cNvSpPr>
          <p:nvPr>
            <p:ph sz="quarter" idx="10"/>
          </p:nvPr>
        </p:nvSpPr>
        <p:spPr/>
        <p:txBody>
          <a:bodyPr/>
          <a:lstStyle/>
          <a:p>
            <a:r>
              <a:rPr lang="en-US" b="0" dirty="0" smtClean="0"/>
              <a:t>The Installer path is input</a:t>
            </a:r>
            <a:endParaRPr lang="en-US" b="0" dirty="0"/>
          </a:p>
        </p:txBody>
      </p:sp>
      <p:pic>
        <p:nvPicPr>
          <p:cNvPr id="4" name="Picture 3"/>
          <p:cNvPicPr>
            <a:picLocks noChangeAspect="1"/>
          </p:cNvPicPr>
          <p:nvPr/>
        </p:nvPicPr>
        <p:blipFill>
          <a:blip r:embed="rId2"/>
          <a:stretch>
            <a:fillRect/>
          </a:stretch>
        </p:blipFill>
        <p:spPr>
          <a:xfrm>
            <a:off x="1489982" y="5476020"/>
            <a:ext cx="4114800" cy="141922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3653517" y="7598384"/>
            <a:ext cx="4772025" cy="1181100"/>
          </a:xfrm>
          <a:prstGeom prst="rect">
            <a:avLst/>
          </a:prstGeom>
        </p:spPr>
      </p:pic>
      <p:pic>
        <p:nvPicPr>
          <p:cNvPr id="6" name="Content Placeholder 4"/>
          <p:cNvPicPr>
            <a:picLocks noChangeAspect="1"/>
          </p:cNvPicPr>
          <p:nvPr/>
        </p:nvPicPr>
        <p:blipFill>
          <a:blip r:embed="rId4"/>
          <a:stretch>
            <a:fillRect/>
          </a:stretch>
        </p:blipFill>
        <p:spPr>
          <a:xfrm>
            <a:off x="5604782" y="4136476"/>
            <a:ext cx="3638550" cy="9525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1004433" y="2500456"/>
            <a:ext cx="3933825" cy="2257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277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80000"/>
              <a:buChar char="•"/>
              <a:defRPr sz="2845">
                <a:solidFill>
                  <a:schemeClr val="tx1"/>
                </a:solidFill>
                <a:latin typeface="Calibri" panose="020F0502020204030204" pitchFamily="34" charset="0"/>
              </a:defRPr>
            </a:lvl1pPr>
            <a:lvl2pPr marL="1056995" indent="-406537">
              <a:spcBef>
                <a:spcPct val="20000"/>
              </a:spcBef>
              <a:buClr>
                <a:schemeClr val="bg2"/>
              </a:buClr>
              <a:buSzPct val="80000"/>
              <a:buChar char="•"/>
              <a:defRPr sz="2845">
                <a:solidFill>
                  <a:schemeClr val="tx1"/>
                </a:solidFill>
                <a:latin typeface="Calibri" panose="020F0502020204030204" pitchFamily="34" charset="0"/>
              </a:defRPr>
            </a:lvl2pPr>
            <a:lvl3pPr marL="1626146" indent="-325229">
              <a:spcBef>
                <a:spcPct val="20000"/>
              </a:spcBef>
              <a:buClr>
                <a:schemeClr val="bg2"/>
              </a:buClr>
              <a:buSzPct val="80000"/>
              <a:buChar char="•"/>
              <a:defRPr sz="2845">
                <a:solidFill>
                  <a:schemeClr val="tx1"/>
                </a:solidFill>
                <a:latin typeface="Calibri" panose="020F0502020204030204" pitchFamily="34" charset="0"/>
              </a:defRPr>
            </a:lvl3pPr>
            <a:lvl4pPr marL="2276605" indent="-325229">
              <a:spcBef>
                <a:spcPct val="20000"/>
              </a:spcBef>
              <a:buClr>
                <a:schemeClr val="bg2"/>
              </a:buClr>
              <a:buSzPct val="80000"/>
              <a:buChar char="•"/>
              <a:defRPr sz="2845">
                <a:solidFill>
                  <a:schemeClr val="tx1"/>
                </a:solidFill>
                <a:latin typeface="Calibri" panose="020F0502020204030204" pitchFamily="34" charset="0"/>
              </a:defRPr>
            </a:lvl4pPr>
            <a:lvl5pPr marL="2927063" indent="-325229">
              <a:spcBef>
                <a:spcPct val="20000"/>
              </a:spcBef>
              <a:buClr>
                <a:schemeClr val="bg2"/>
              </a:buClr>
              <a:buSzPct val="80000"/>
              <a:buChar char="•"/>
              <a:defRPr sz="2845">
                <a:solidFill>
                  <a:schemeClr val="tx1"/>
                </a:solidFill>
                <a:latin typeface="Calibri" panose="020F0502020204030204" pitchFamily="34" charset="0"/>
              </a:defRPr>
            </a:lvl5pPr>
            <a:lvl6pPr marL="3577521"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6pPr>
            <a:lvl7pPr marL="4227980"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7pPr>
            <a:lvl8pPr marL="4878438"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8pPr>
            <a:lvl9pPr marL="5528897" indent="-325229" eaLnBrk="0" fontAlgn="base" hangingPunct="0">
              <a:spcBef>
                <a:spcPct val="20000"/>
              </a:spcBef>
              <a:spcAft>
                <a:spcPct val="0"/>
              </a:spcAft>
              <a:buClr>
                <a:schemeClr val="bg2"/>
              </a:buClr>
              <a:buSzPct val="80000"/>
              <a:buChar char="•"/>
              <a:defRPr sz="2845">
                <a:solidFill>
                  <a:schemeClr val="tx1"/>
                </a:solidFill>
                <a:latin typeface="Calibri" panose="020F0502020204030204" pitchFamily="34" charset="0"/>
              </a:defRPr>
            </a:lvl9pPr>
          </a:lstStyle>
          <a:p>
            <a:pPr>
              <a:spcBef>
                <a:spcPct val="0"/>
              </a:spcBef>
              <a:buClrTx/>
              <a:buSzTx/>
              <a:buFontTx/>
              <a:buNone/>
            </a:pPr>
            <a:r>
              <a:rPr lang="en-US" altLang="en-US" sz="1280">
                <a:solidFill>
                  <a:srgbClr val="808080"/>
                </a:solidFill>
                <a:latin typeface="Arial" panose="020B0604020202020204" pitchFamily="34" charset="0"/>
              </a:rPr>
              <a:t>© Geometric Limited  </a:t>
            </a:r>
            <a:r>
              <a:rPr lang="en-US" altLang="en-US" sz="1280">
                <a:solidFill>
                  <a:srgbClr val="000000"/>
                </a:solidFill>
                <a:latin typeface="Arial" panose="020B0604020202020204" pitchFamily="34" charset="0"/>
              </a:rPr>
              <a:t> </a:t>
            </a:r>
            <a:r>
              <a:rPr lang="en-US" altLang="en-US" sz="1280">
                <a:solidFill>
                  <a:srgbClr val="FF9900"/>
                </a:solidFill>
                <a:latin typeface="Arial" panose="020B0604020202020204" pitchFamily="34" charset="0"/>
              </a:rPr>
              <a:t>| </a:t>
            </a:r>
            <a:r>
              <a:rPr lang="en-US" altLang="en-US" sz="1280">
                <a:solidFill>
                  <a:srgbClr val="000000"/>
                </a:solidFill>
                <a:latin typeface="Arial" panose="020B0604020202020204" pitchFamily="34" charset="0"/>
              </a:rPr>
              <a:t>  www.geometricglobal.com  </a:t>
            </a:r>
          </a:p>
          <a:p>
            <a:pPr>
              <a:spcBef>
                <a:spcPct val="0"/>
              </a:spcBef>
              <a:buClrTx/>
              <a:buSzTx/>
              <a:buFontTx/>
              <a:buNone/>
            </a:pPr>
            <a:endParaRPr lang="en-US" altLang="en-US" sz="1280">
              <a:solidFill>
                <a:srgbClr val="000000"/>
              </a:solidFill>
              <a:latin typeface="Arial" panose="020B0604020202020204" pitchFamily="34" charset="0"/>
            </a:endParaRPr>
          </a:p>
        </p:txBody>
      </p:sp>
      <p:sp>
        <p:nvSpPr>
          <p:cNvPr id="48131" name="Rectangle 2"/>
          <p:cNvSpPr>
            <a:spLocks noGrp="1" noChangeArrowheads="1"/>
          </p:cNvSpPr>
          <p:nvPr>
            <p:ph type="title"/>
          </p:nvPr>
        </p:nvSpPr>
        <p:spPr/>
        <p:txBody>
          <a:bodyPr/>
          <a:lstStyle/>
          <a:p>
            <a:pPr eaLnBrk="1" hangingPunct="1"/>
            <a:r>
              <a:rPr lang="en-US" altLang="en-US" sz="3699"/>
              <a:t>Modeling Studio</a:t>
            </a:r>
          </a:p>
        </p:txBody>
      </p:sp>
      <p:sp>
        <p:nvSpPr>
          <p:cNvPr id="48132" name="Rectangle 4"/>
          <p:cNvSpPr>
            <a:spLocks noChangeArrowheads="1"/>
          </p:cNvSpPr>
          <p:nvPr/>
        </p:nvSpPr>
        <p:spPr bwMode="auto">
          <a:xfrm>
            <a:off x="7830291" y="4851997"/>
            <a:ext cx="184731" cy="486415"/>
          </a:xfrm>
          <a:prstGeom prst="rect">
            <a:avLst/>
          </a:prstGeom>
          <a:noFill/>
          <a:ln w="12700">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8133" name="Rectangle 5"/>
          <p:cNvSpPr>
            <a:spLocks noChangeArrowheads="1"/>
          </p:cNvSpPr>
          <p:nvPr/>
        </p:nvSpPr>
        <p:spPr bwMode="auto">
          <a:xfrm>
            <a:off x="8480742" y="3494469"/>
            <a:ext cx="2468555" cy="617733"/>
          </a:xfrm>
          <a:prstGeom prst="rect">
            <a:avLst/>
          </a:prstGeom>
          <a:solidFill>
            <a:srgbClr val="FFFFCC"/>
          </a:solidFill>
          <a:ln w="12700">
            <a:solidFill>
              <a:schemeClr val="tx1"/>
            </a:solidFill>
            <a:miter lim="800000"/>
            <a:headEnd type="none" w="lg" len="lg"/>
            <a:tailEnd type="none" w="lg" len="lg"/>
          </a:ln>
        </p:spPr>
        <p:txBody>
          <a:bodyPr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algn="ctr" defTabSz="1300917" eaLnBrk="0" hangingPunct="0">
              <a:spcBef>
                <a:spcPct val="0"/>
              </a:spcBef>
              <a:buClrTx/>
              <a:buSzTx/>
              <a:buFontTx/>
              <a:buNone/>
            </a:pPr>
            <a:r>
              <a:rPr lang="en-US" altLang="en-US" sz="3414">
                <a:solidFill>
                  <a:srgbClr val="000000"/>
                </a:solidFill>
                <a:latin typeface="Times New Roman" panose="02020603050405020304" pitchFamily="18" charset="0"/>
              </a:rPr>
              <a:t>Matrix</a:t>
            </a:r>
          </a:p>
        </p:txBody>
      </p:sp>
      <p:sp>
        <p:nvSpPr>
          <p:cNvPr id="48134" name="Rectangle 6"/>
          <p:cNvSpPr>
            <a:spLocks noChangeArrowheads="1"/>
          </p:cNvSpPr>
          <p:nvPr/>
        </p:nvSpPr>
        <p:spPr bwMode="auto">
          <a:xfrm>
            <a:off x="8480742" y="2410383"/>
            <a:ext cx="2468555" cy="617733"/>
          </a:xfrm>
          <a:prstGeom prst="rect">
            <a:avLst/>
          </a:prstGeom>
          <a:solidFill>
            <a:srgbClr val="FFFFCC"/>
          </a:solidFill>
          <a:ln w="12700">
            <a:solidFill>
              <a:schemeClr val="tx1"/>
            </a:solidFill>
            <a:miter lim="800000"/>
            <a:headEnd type="none" w="lg" len="lg"/>
            <a:tailEnd type="none" w="lg" len="lg"/>
          </a:ln>
        </p:spPr>
        <p:txBody>
          <a:bodyPr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algn="ctr" defTabSz="1300917" eaLnBrk="0" hangingPunct="0">
              <a:spcBef>
                <a:spcPct val="0"/>
              </a:spcBef>
              <a:buClrTx/>
              <a:buSzTx/>
              <a:buFontTx/>
              <a:buNone/>
            </a:pPr>
            <a:r>
              <a:rPr lang="en-US" altLang="en-US" sz="3414">
                <a:solidFill>
                  <a:srgbClr val="000000"/>
                </a:solidFill>
                <a:latin typeface="Times New Roman" panose="02020603050405020304" pitchFamily="18" charset="0"/>
              </a:rPr>
              <a:t>Business</a:t>
            </a:r>
          </a:p>
        </p:txBody>
      </p:sp>
      <p:sp>
        <p:nvSpPr>
          <p:cNvPr id="48135" name="Rectangle 7"/>
          <p:cNvSpPr>
            <a:spLocks noChangeArrowheads="1"/>
          </p:cNvSpPr>
          <p:nvPr/>
        </p:nvSpPr>
        <p:spPr bwMode="auto">
          <a:xfrm>
            <a:off x="8480742" y="5662642"/>
            <a:ext cx="2468555" cy="617733"/>
          </a:xfrm>
          <a:prstGeom prst="rect">
            <a:avLst/>
          </a:prstGeom>
          <a:solidFill>
            <a:srgbClr val="FFFFCC"/>
          </a:solidFill>
          <a:ln w="12700">
            <a:solidFill>
              <a:schemeClr val="tx1"/>
            </a:solidFill>
            <a:miter lim="800000"/>
            <a:headEnd type="none" w="lg" len="lg"/>
            <a:tailEnd type="none" w="lg" len="lg"/>
          </a:ln>
        </p:spPr>
        <p:txBody>
          <a:bodyPr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algn="ctr" defTabSz="1300917" eaLnBrk="0" hangingPunct="0">
              <a:spcBef>
                <a:spcPct val="0"/>
              </a:spcBef>
              <a:buClrTx/>
              <a:buSzTx/>
              <a:buFontTx/>
              <a:buNone/>
            </a:pPr>
            <a:r>
              <a:rPr lang="en-US" altLang="en-US" sz="3414">
                <a:solidFill>
                  <a:srgbClr val="000000"/>
                </a:solidFill>
                <a:latin typeface="Times New Roman" panose="02020603050405020304" pitchFamily="18" charset="0"/>
              </a:rPr>
              <a:t>System</a:t>
            </a:r>
          </a:p>
        </p:txBody>
      </p:sp>
      <p:sp>
        <p:nvSpPr>
          <p:cNvPr id="48136" name="Rectangle 8"/>
          <p:cNvSpPr>
            <a:spLocks noChangeArrowheads="1"/>
          </p:cNvSpPr>
          <p:nvPr/>
        </p:nvSpPr>
        <p:spPr bwMode="auto">
          <a:xfrm>
            <a:off x="8480742" y="4578555"/>
            <a:ext cx="2468555" cy="617733"/>
          </a:xfrm>
          <a:prstGeom prst="rect">
            <a:avLst/>
          </a:prstGeom>
          <a:solidFill>
            <a:srgbClr val="FFFFCC"/>
          </a:solidFill>
          <a:ln w="12700">
            <a:solidFill>
              <a:schemeClr val="tx1"/>
            </a:solidFill>
            <a:miter lim="800000"/>
            <a:headEnd type="none" w="lg" len="lg"/>
            <a:tailEnd type="none" w="lg" len="lg"/>
          </a:ln>
        </p:spPr>
        <p:txBody>
          <a:bodyPr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algn="ctr" defTabSz="1300917" eaLnBrk="0" hangingPunct="0">
              <a:spcBef>
                <a:spcPct val="0"/>
              </a:spcBef>
              <a:buClrTx/>
              <a:buSzTx/>
              <a:buFontTx/>
              <a:buNone/>
            </a:pPr>
            <a:r>
              <a:rPr lang="en-US" altLang="en-US" sz="3414">
                <a:solidFill>
                  <a:srgbClr val="000000"/>
                </a:solidFill>
                <a:latin typeface="Times New Roman" panose="02020603050405020304" pitchFamily="18" charset="0"/>
              </a:rPr>
              <a:t>MQL</a:t>
            </a:r>
          </a:p>
        </p:txBody>
      </p:sp>
      <p:sp>
        <p:nvSpPr>
          <p:cNvPr id="48137" name="AutoShape 9"/>
          <p:cNvSpPr>
            <a:spLocks noChangeArrowheads="1"/>
          </p:cNvSpPr>
          <p:nvPr/>
        </p:nvSpPr>
        <p:spPr bwMode="auto">
          <a:xfrm>
            <a:off x="2124429" y="5642415"/>
            <a:ext cx="1350049" cy="1850682"/>
          </a:xfrm>
          <a:prstGeom prst="can">
            <a:avLst>
              <a:gd name="adj" fmla="val 31575"/>
            </a:avLst>
          </a:prstGeom>
          <a:solidFill>
            <a:schemeClr val="accent1"/>
          </a:solidFill>
          <a:ln w="12700">
            <a:solidFill>
              <a:schemeClr val="tx1"/>
            </a:solidFill>
            <a:round/>
            <a:headEnd type="none" w="lg" len="lg"/>
            <a:tailEnd type="none" w="lg" len="lg"/>
          </a:ln>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algn="ctr" defTabSz="1300917" eaLnBrk="0" hangingPunct="0">
              <a:spcBef>
                <a:spcPct val="0"/>
              </a:spcBef>
              <a:buClrTx/>
              <a:buSzTx/>
              <a:buFontTx/>
              <a:buNone/>
            </a:pPr>
            <a:r>
              <a:rPr lang="en-US" altLang="en-US" sz="3414">
                <a:solidFill>
                  <a:srgbClr val="000000"/>
                </a:solidFill>
                <a:latin typeface="Times New Roman" panose="02020603050405020304" pitchFamily="18" charset="0"/>
              </a:rPr>
              <a:t>Oracle</a:t>
            </a:r>
          </a:p>
          <a:p>
            <a:pPr algn="ctr" defTabSz="1300917" eaLnBrk="0" hangingPunct="0">
              <a:spcBef>
                <a:spcPct val="0"/>
              </a:spcBef>
              <a:buClrTx/>
              <a:buSzTx/>
              <a:buFontTx/>
              <a:buNone/>
            </a:pPr>
            <a:endParaRPr lang="en-US" altLang="en-US" sz="3414">
              <a:solidFill>
                <a:srgbClr val="000000"/>
              </a:solidFill>
              <a:latin typeface="Times New Roman" panose="02020603050405020304" pitchFamily="18" charset="0"/>
            </a:endParaRPr>
          </a:p>
        </p:txBody>
      </p:sp>
      <p:sp>
        <p:nvSpPr>
          <p:cNvPr id="48138" name="Line 10"/>
          <p:cNvSpPr>
            <a:spLocks noChangeShapeType="1"/>
          </p:cNvSpPr>
          <p:nvPr/>
        </p:nvSpPr>
        <p:spPr bwMode="auto">
          <a:xfrm flipH="1">
            <a:off x="3493946" y="6070882"/>
            <a:ext cx="4336344" cy="0"/>
          </a:xfrm>
          <a:prstGeom prst="line">
            <a:avLst/>
          </a:prstGeom>
          <a:noFill/>
          <a:ln w="5715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nchorCtr="1">
            <a:spAutoFit/>
          </a:bodyPr>
          <a:lstStyle/>
          <a:p>
            <a:pPr defTabSz="1300917" eaLnBrk="0" hangingPunct="0"/>
            <a:endParaRPr lang="en-US" sz="2561">
              <a:solidFill>
                <a:srgbClr val="000000"/>
              </a:solidFill>
              <a:latin typeface="Arial" panose="020B0604020202020204" pitchFamily="34" charset="0"/>
            </a:endParaRPr>
          </a:p>
        </p:txBody>
      </p:sp>
      <p:sp>
        <p:nvSpPr>
          <p:cNvPr id="48139" name="AutoShape 11"/>
          <p:cNvSpPr>
            <a:spLocks noChangeArrowheads="1"/>
          </p:cNvSpPr>
          <p:nvPr/>
        </p:nvSpPr>
        <p:spPr bwMode="auto">
          <a:xfrm>
            <a:off x="2735086" y="6864720"/>
            <a:ext cx="184731" cy="580499"/>
          </a:xfrm>
          <a:prstGeom prst="can">
            <a:avLst>
              <a:gd name="adj" fmla="val 33333"/>
            </a:avLst>
          </a:prstGeom>
          <a:solidFill>
            <a:srgbClr val="FF3399"/>
          </a:solidFill>
          <a:ln w="12700">
            <a:solidFill>
              <a:schemeClr val="tx1"/>
            </a:solidFill>
            <a:round/>
            <a:headEnd type="none" w="lg" len="lg"/>
            <a:tailEnd type="none" w="lg" len="lg"/>
          </a:ln>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8140" name="Text Box 12"/>
          <p:cNvSpPr txBox="1">
            <a:spLocks noChangeArrowheads="1"/>
          </p:cNvSpPr>
          <p:nvPr/>
        </p:nvSpPr>
        <p:spPr bwMode="auto">
          <a:xfrm>
            <a:off x="3654301" y="6829742"/>
            <a:ext cx="489236"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type="none" w="lg" len="lg"/>
                <a:tailEnd type="none" w="lg" len="lg"/>
              </a14:hiddenLine>
            </a:ext>
          </a:extLst>
        </p:spPr>
        <p:txBody>
          <a:bodyPr wrap="none" anchorCtr="1">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eaLnBrk="0" hangingPunct="0">
              <a:spcBef>
                <a:spcPct val="0"/>
              </a:spcBef>
              <a:buClrTx/>
              <a:buSzTx/>
              <a:buFontTx/>
              <a:buNone/>
            </a:pPr>
            <a:r>
              <a:rPr lang="en-US" altLang="en-US" sz="1707" b="1">
                <a:solidFill>
                  <a:srgbClr val="000000"/>
                </a:solidFill>
                <a:latin typeface="Times New Roman" panose="02020603050405020304" pitchFamily="18" charset="0"/>
              </a:rPr>
              <a:t>DB</a:t>
            </a:r>
          </a:p>
        </p:txBody>
      </p:sp>
      <p:sp>
        <p:nvSpPr>
          <p:cNvPr id="48141" name="Oval 13"/>
          <p:cNvSpPr>
            <a:spLocks noChangeArrowheads="1"/>
          </p:cNvSpPr>
          <p:nvPr/>
        </p:nvSpPr>
        <p:spPr bwMode="auto">
          <a:xfrm>
            <a:off x="11516183" y="7029789"/>
            <a:ext cx="259766" cy="683992"/>
          </a:xfrm>
          <a:prstGeom prst="ellipse">
            <a:avLst/>
          </a:prstGeom>
          <a:solidFill>
            <a:schemeClr val="accent1"/>
          </a:solidFill>
          <a:ln w="12700">
            <a:solidFill>
              <a:schemeClr val="tx1"/>
            </a:solidFill>
            <a:round/>
            <a:headEnd type="none" w="lg" len="lg"/>
            <a:tailEnd type="none" w="lg" len="lg"/>
          </a:ln>
        </p:spPr>
        <p:txBody>
          <a:bodyPr wrap="none" anchor="ctr">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a:spcBef>
                <a:spcPct val="0"/>
              </a:spcBef>
              <a:buClrTx/>
              <a:buSzTx/>
              <a:buFontTx/>
              <a:buNone/>
            </a:pPr>
            <a:endParaRPr lang="en-US" altLang="en-US" sz="2561">
              <a:solidFill>
                <a:srgbClr val="000000"/>
              </a:solidFill>
              <a:latin typeface="Arial" panose="020B0604020202020204" pitchFamily="34" charset="0"/>
            </a:endParaRPr>
          </a:p>
        </p:txBody>
      </p:sp>
      <p:sp>
        <p:nvSpPr>
          <p:cNvPr id="48142" name="Text Box 14"/>
          <p:cNvSpPr txBox="1">
            <a:spLocks noChangeArrowheads="1"/>
          </p:cNvSpPr>
          <p:nvPr/>
        </p:nvSpPr>
        <p:spPr bwMode="auto">
          <a:xfrm>
            <a:off x="10391444" y="7697011"/>
            <a:ext cx="1513556"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type="none" w="lg" len="lg"/>
                <a:tailEnd type="none" w="lg" len="lg"/>
              </a14:hiddenLine>
            </a:ext>
          </a:extLst>
        </p:spPr>
        <p:txBody>
          <a:bodyPr wrap="none" anchorCtr="1">
            <a:spAutoFit/>
          </a:bodyPr>
          <a:lstStyle>
            <a:lvl1pPr>
              <a:spcBef>
                <a:spcPct val="20000"/>
              </a:spcBef>
              <a:buClr>
                <a:srgbClr val="FF9900"/>
              </a:buClr>
              <a:buSzPct val="80000"/>
              <a:buChar char="•"/>
              <a:defRPr sz="2000">
                <a:solidFill>
                  <a:schemeClr val="tx1"/>
                </a:solidFill>
                <a:latin typeface="Calibri" panose="020F0502020204030204" pitchFamily="34" charset="0"/>
              </a:defRPr>
            </a:lvl1pPr>
            <a:lvl2pPr marL="742950" indent="-285750">
              <a:spcBef>
                <a:spcPct val="20000"/>
              </a:spcBef>
              <a:buClr>
                <a:schemeClr val="bg2"/>
              </a:buClr>
              <a:buSzPct val="80000"/>
              <a:buChar char="•"/>
              <a:defRPr sz="2000">
                <a:solidFill>
                  <a:schemeClr val="tx1"/>
                </a:solidFill>
                <a:latin typeface="Calibri" panose="020F0502020204030204" pitchFamily="34" charset="0"/>
              </a:defRPr>
            </a:lvl2pPr>
            <a:lvl3pPr marL="1143000" indent="-228600">
              <a:spcBef>
                <a:spcPct val="20000"/>
              </a:spcBef>
              <a:buClr>
                <a:schemeClr val="bg2"/>
              </a:buClr>
              <a:buSzPct val="80000"/>
              <a:buChar char="•"/>
              <a:defRPr sz="2000">
                <a:solidFill>
                  <a:schemeClr val="tx1"/>
                </a:solidFill>
                <a:latin typeface="Calibri" panose="020F0502020204030204" pitchFamily="34" charset="0"/>
              </a:defRPr>
            </a:lvl3pPr>
            <a:lvl4pPr marL="1600200" indent="-228600">
              <a:spcBef>
                <a:spcPct val="20000"/>
              </a:spcBef>
              <a:buClr>
                <a:schemeClr val="bg2"/>
              </a:buClr>
              <a:buSzPct val="80000"/>
              <a:buChar char="•"/>
              <a:defRPr sz="2000">
                <a:solidFill>
                  <a:schemeClr val="tx1"/>
                </a:solidFill>
                <a:latin typeface="Calibri" panose="020F0502020204030204" pitchFamily="34" charset="0"/>
              </a:defRPr>
            </a:lvl4pPr>
            <a:lvl5pPr marL="2057400" indent="-228600">
              <a:spcBef>
                <a:spcPct val="20000"/>
              </a:spcBef>
              <a:buClr>
                <a:schemeClr val="bg2"/>
              </a:buClr>
              <a:buSzPct val="8000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bg2"/>
              </a:buClr>
              <a:buSzPct val="80000"/>
              <a:buChar char="•"/>
              <a:defRPr sz="2000">
                <a:solidFill>
                  <a:schemeClr val="tx1"/>
                </a:solidFill>
                <a:latin typeface="Calibri" panose="020F0502020204030204" pitchFamily="34" charset="0"/>
              </a:defRPr>
            </a:lvl9pPr>
          </a:lstStyle>
          <a:p>
            <a:pPr defTabSz="1300917" eaLnBrk="0" hangingPunct="0">
              <a:spcBef>
                <a:spcPct val="0"/>
              </a:spcBef>
              <a:buClrTx/>
              <a:buSzTx/>
              <a:buFontTx/>
              <a:buNone/>
            </a:pPr>
            <a:r>
              <a:rPr lang="en-US" altLang="en-US" sz="1707" b="1">
                <a:solidFill>
                  <a:srgbClr val="000000"/>
                </a:solidFill>
                <a:latin typeface="Times New Roman" panose="02020603050405020304" pitchFamily="18" charset="0"/>
              </a:rPr>
              <a:t>Bootstrap File</a:t>
            </a:r>
          </a:p>
        </p:txBody>
      </p:sp>
    </p:spTree>
    <p:extLst>
      <p:ext uri="{BB962C8B-B14F-4D97-AF65-F5344CB8AC3E}">
        <p14:creationId xmlns:p14="http://schemas.microsoft.com/office/powerpoint/2010/main" val="34145235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Management Installation</a:t>
            </a:r>
            <a:endParaRPr lang="en-US" dirty="0"/>
          </a:p>
        </p:txBody>
      </p:sp>
      <p:sp>
        <p:nvSpPr>
          <p:cNvPr id="3" name="Content Placeholder 2"/>
          <p:cNvSpPr>
            <a:spLocks noGrp="1"/>
          </p:cNvSpPr>
          <p:nvPr>
            <p:ph sz="quarter" idx="10"/>
          </p:nvPr>
        </p:nvSpPr>
        <p:spPr/>
        <p:txBody>
          <a:bodyPr/>
          <a:lstStyle/>
          <a:p>
            <a:r>
              <a:rPr lang="en-US" b="0" dirty="0" smtClean="0"/>
              <a:t>Server path and admin credentials to write to the database</a:t>
            </a:r>
            <a:endParaRPr lang="en-US" b="0" dirty="0"/>
          </a:p>
        </p:txBody>
      </p:sp>
      <p:pic>
        <p:nvPicPr>
          <p:cNvPr id="4" name="Picture 3"/>
          <p:cNvPicPr>
            <a:picLocks noChangeAspect="1"/>
          </p:cNvPicPr>
          <p:nvPr/>
        </p:nvPicPr>
        <p:blipFill>
          <a:blip r:embed="rId2"/>
          <a:stretch>
            <a:fillRect/>
          </a:stretch>
        </p:blipFill>
        <p:spPr>
          <a:xfrm>
            <a:off x="1146916" y="2571397"/>
            <a:ext cx="4562475" cy="942975"/>
          </a:xfrm>
          <a:prstGeom prst="rect">
            <a:avLst/>
          </a:prstGeom>
        </p:spPr>
      </p:pic>
      <p:pic>
        <p:nvPicPr>
          <p:cNvPr id="5" name="Picture 4"/>
          <p:cNvPicPr>
            <a:picLocks noChangeAspect="1"/>
          </p:cNvPicPr>
          <p:nvPr/>
        </p:nvPicPr>
        <p:blipFill>
          <a:blip r:embed="rId3"/>
          <a:stretch>
            <a:fillRect/>
          </a:stretch>
        </p:blipFill>
        <p:spPr>
          <a:xfrm>
            <a:off x="1146916" y="4349954"/>
            <a:ext cx="5791200" cy="1133475"/>
          </a:xfrm>
          <a:prstGeom prst="rect">
            <a:avLst/>
          </a:prstGeom>
        </p:spPr>
      </p:pic>
      <p:pic>
        <p:nvPicPr>
          <p:cNvPr id="6" name="Picture 5"/>
          <p:cNvPicPr>
            <a:picLocks noChangeAspect="1"/>
          </p:cNvPicPr>
          <p:nvPr/>
        </p:nvPicPr>
        <p:blipFill>
          <a:blip r:embed="rId4"/>
          <a:stretch>
            <a:fillRect/>
          </a:stretch>
        </p:blipFill>
        <p:spPr>
          <a:xfrm>
            <a:off x="1146916" y="6187912"/>
            <a:ext cx="5781675" cy="1333500"/>
          </a:xfrm>
          <a:prstGeom prst="rect">
            <a:avLst/>
          </a:prstGeom>
        </p:spPr>
      </p:pic>
    </p:spTree>
    <p:extLst>
      <p:ext uri="{BB962C8B-B14F-4D97-AF65-F5344CB8AC3E}">
        <p14:creationId xmlns:p14="http://schemas.microsoft.com/office/powerpoint/2010/main" val="1371166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Management Installation</a:t>
            </a:r>
            <a:endParaRPr lang="en-US" dirty="0"/>
          </a:p>
        </p:txBody>
      </p:sp>
      <p:sp>
        <p:nvSpPr>
          <p:cNvPr id="3" name="Content Placeholder 2"/>
          <p:cNvSpPr>
            <a:spLocks noGrp="1"/>
          </p:cNvSpPr>
          <p:nvPr>
            <p:ph sz="quarter" idx="10"/>
          </p:nvPr>
        </p:nvSpPr>
        <p:spPr/>
        <p:txBody>
          <a:bodyPr/>
          <a:lstStyle/>
          <a:p>
            <a:r>
              <a:rPr lang="en-US" b="0" dirty="0" smtClean="0"/>
              <a:t>Installation begins</a:t>
            </a:r>
            <a:endParaRPr lang="en-US" b="0" dirty="0"/>
          </a:p>
        </p:txBody>
      </p:sp>
      <p:pic>
        <p:nvPicPr>
          <p:cNvPr id="4" name="Picture 3"/>
          <p:cNvPicPr>
            <a:picLocks noChangeAspect="1"/>
          </p:cNvPicPr>
          <p:nvPr/>
        </p:nvPicPr>
        <p:blipFill>
          <a:blip r:embed="rId2"/>
          <a:stretch>
            <a:fillRect/>
          </a:stretch>
        </p:blipFill>
        <p:spPr>
          <a:xfrm>
            <a:off x="1260928" y="2233385"/>
            <a:ext cx="5514975" cy="2009775"/>
          </a:xfrm>
          <a:prstGeom prst="rect">
            <a:avLst/>
          </a:prstGeom>
        </p:spPr>
      </p:pic>
      <p:pic>
        <p:nvPicPr>
          <p:cNvPr id="5" name="Picture 4"/>
          <p:cNvPicPr>
            <a:picLocks noChangeAspect="1"/>
          </p:cNvPicPr>
          <p:nvPr/>
        </p:nvPicPr>
        <p:blipFill>
          <a:blip r:embed="rId3"/>
          <a:stretch>
            <a:fillRect/>
          </a:stretch>
        </p:blipFill>
        <p:spPr>
          <a:xfrm>
            <a:off x="1260928" y="4711485"/>
            <a:ext cx="4781550" cy="2552700"/>
          </a:xfrm>
          <a:prstGeom prst="rect">
            <a:avLst/>
          </a:prstGeom>
        </p:spPr>
      </p:pic>
      <p:pic>
        <p:nvPicPr>
          <p:cNvPr id="6" name="Picture 5"/>
          <p:cNvPicPr>
            <a:picLocks noChangeAspect="1"/>
          </p:cNvPicPr>
          <p:nvPr/>
        </p:nvPicPr>
        <p:blipFill>
          <a:blip r:embed="rId4"/>
          <a:stretch>
            <a:fillRect/>
          </a:stretch>
        </p:blipFill>
        <p:spPr>
          <a:xfrm>
            <a:off x="6042478" y="7497298"/>
            <a:ext cx="5048250" cy="1162050"/>
          </a:xfrm>
          <a:prstGeom prst="rect">
            <a:avLst/>
          </a:prstGeom>
        </p:spPr>
      </p:pic>
    </p:spTree>
    <p:extLst>
      <p:ext uri="{BB962C8B-B14F-4D97-AF65-F5344CB8AC3E}">
        <p14:creationId xmlns:p14="http://schemas.microsoft.com/office/powerpoint/2010/main" val="5718686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Autofit/>
          </a:bodyPr>
          <a:lstStyle/>
          <a:p>
            <a:r>
              <a:rPr lang="en-US" sz="3200" dirty="0" smtClean="0"/>
              <a:t>ENOVIA Apps Management is </a:t>
            </a:r>
            <a:r>
              <a:rPr lang="en-US" sz="3200" dirty="0"/>
              <a:t>installed …</a:t>
            </a:r>
            <a:br>
              <a:rPr lang="en-US" sz="3200" dirty="0"/>
            </a:br>
            <a:endParaRPr lang="en-US" sz="3200" dirty="0"/>
          </a:p>
        </p:txBody>
      </p:sp>
    </p:spTree>
    <p:extLst>
      <p:ext uri="{BB962C8B-B14F-4D97-AF65-F5344CB8AC3E}">
        <p14:creationId xmlns:p14="http://schemas.microsoft.com/office/powerpoint/2010/main" val="25945669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Central Installation</a:t>
            </a:r>
            <a:endParaRPr lang="en-US" dirty="0"/>
          </a:p>
        </p:txBody>
      </p:sp>
      <p:sp>
        <p:nvSpPr>
          <p:cNvPr id="3" name="Content Placeholder 2"/>
          <p:cNvSpPr>
            <a:spLocks noGrp="1"/>
          </p:cNvSpPr>
          <p:nvPr>
            <p:ph sz="quarter" idx="10"/>
          </p:nvPr>
        </p:nvSpPr>
        <p:spPr/>
        <p:txBody>
          <a:bodyPr/>
          <a:lstStyle/>
          <a:p>
            <a:r>
              <a:rPr lang="en-US" b="0" dirty="0" smtClean="0"/>
              <a:t>Select the  ENOVIA Installer path</a:t>
            </a:r>
            <a:endParaRPr lang="en-US" b="0" dirty="0"/>
          </a:p>
        </p:txBody>
      </p:sp>
      <p:pic>
        <p:nvPicPr>
          <p:cNvPr id="4" name="Content Placeholder 4"/>
          <p:cNvPicPr>
            <a:picLocks noChangeAspect="1"/>
          </p:cNvPicPr>
          <p:nvPr/>
        </p:nvPicPr>
        <p:blipFill>
          <a:blip r:embed="rId2"/>
          <a:stretch>
            <a:fillRect/>
          </a:stretch>
        </p:blipFill>
        <p:spPr>
          <a:xfrm>
            <a:off x="1403889" y="5912844"/>
            <a:ext cx="3638550" cy="9525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256252" y="2500456"/>
            <a:ext cx="3933825" cy="2257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94552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Central Installation</a:t>
            </a:r>
            <a:endParaRPr lang="en-US" dirty="0"/>
          </a:p>
        </p:txBody>
      </p:sp>
      <p:sp>
        <p:nvSpPr>
          <p:cNvPr id="3" name="Content Placeholder 2"/>
          <p:cNvSpPr>
            <a:spLocks noGrp="1"/>
          </p:cNvSpPr>
          <p:nvPr>
            <p:ph sz="quarter" idx="10"/>
          </p:nvPr>
        </p:nvSpPr>
        <p:spPr/>
        <p:txBody>
          <a:bodyPr/>
          <a:lstStyle/>
          <a:p>
            <a:r>
              <a:rPr lang="en-US" b="0" dirty="0" smtClean="0"/>
              <a:t>Choose the server installation path</a:t>
            </a:r>
          </a:p>
          <a:p>
            <a:r>
              <a:rPr lang="en-US" b="0" dirty="0" smtClean="0"/>
              <a:t>Also the </a:t>
            </a:r>
            <a:r>
              <a:rPr lang="en-US" b="0" dirty="0" err="1" smtClean="0"/>
              <a:t>superuser</a:t>
            </a:r>
            <a:r>
              <a:rPr lang="en-US" b="0" dirty="0" smtClean="0"/>
              <a:t> (</a:t>
            </a:r>
            <a:r>
              <a:rPr lang="en-US" dirty="0" smtClean="0"/>
              <a:t>creator</a:t>
            </a:r>
            <a:r>
              <a:rPr lang="en-US" b="0" dirty="0" smtClean="0"/>
              <a:t>) credentials are input to write schema into the Oracle </a:t>
            </a:r>
            <a:r>
              <a:rPr lang="en-US" b="0" dirty="0" err="1" smtClean="0"/>
              <a:t>db</a:t>
            </a:r>
            <a:endParaRPr lang="en-US" b="0" dirty="0"/>
          </a:p>
        </p:txBody>
      </p:sp>
      <p:pic>
        <p:nvPicPr>
          <p:cNvPr id="4" name="Picture 3"/>
          <p:cNvPicPr>
            <a:picLocks noChangeAspect="1"/>
          </p:cNvPicPr>
          <p:nvPr/>
        </p:nvPicPr>
        <p:blipFill>
          <a:blip r:embed="rId2"/>
          <a:stretch>
            <a:fillRect/>
          </a:stretch>
        </p:blipFill>
        <p:spPr>
          <a:xfrm>
            <a:off x="1156666" y="6014768"/>
            <a:ext cx="4772025" cy="1219200"/>
          </a:xfrm>
          <a:prstGeom prst="rect">
            <a:avLst/>
          </a:prstGeom>
        </p:spPr>
      </p:pic>
      <p:pic>
        <p:nvPicPr>
          <p:cNvPr id="5" name="Picture 4"/>
          <p:cNvPicPr>
            <a:picLocks noChangeAspect="1"/>
          </p:cNvPicPr>
          <p:nvPr/>
        </p:nvPicPr>
        <p:blipFill>
          <a:blip r:embed="rId3"/>
          <a:stretch>
            <a:fillRect/>
          </a:stretch>
        </p:blipFill>
        <p:spPr>
          <a:xfrm>
            <a:off x="1156666" y="2916811"/>
            <a:ext cx="4562475" cy="942975"/>
          </a:xfrm>
          <a:prstGeom prst="rect">
            <a:avLst/>
          </a:prstGeom>
        </p:spPr>
      </p:pic>
      <p:pic>
        <p:nvPicPr>
          <p:cNvPr id="6" name="Picture 5"/>
          <p:cNvPicPr>
            <a:picLocks noChangeAspect="1"/>
          </p:cNvPicPr>
          <p:nvPr/>
        </p:nvPicPr>
        <p:blipFill>
          <a:blip r:embed="rId4"/>
          <a:stretch>
            <a:fillRect/>
          </a:stretch>
        </p:blipFill>
        <p:spPr>
          <a:xfrm>
            <a:off x="1156666" y="4325666"/>
            <a:ext cx="5791200" cy="1133475"/>
          </a:xfrm>
          <a:prstGeom prst="rect">
            <a:avLst/>
          </a:prstGeom>
        </p:spPr>
      </p:pic>
    </p:spTree>
    <p:extLst>
      <p:ext uri="{BB962C8B-B14F-4D97-AF65-F5344CB8AC3E}">
        <p14:creationId xmlns:p14="http://schemas.microsoft.com/office/powerpoint/2010/main" val="2708065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Central Installation</a:t>
            </a:r>
            <a:endParaRPr lang="en-US" b="0" dirty="0"/>
          </a:p>
        </p:txBody>
      </p:sp>
      <p:sp>
        <p:nvSpPr>
          <p:cNvPr id="3" name="Content Placeholder 2"/>
          <p:cNvSpPr>
            <a:spLocks noGrp="1"/>
          </p:cNvSpPr>
          <p:nvPr>
            <p:ph sz="quarter" idx="10"/>
          </p:nvPr>
        </p:nvSpPr>
        <p:spPr/>
        <p:txBody>
          <a:bodyPr/>
          <a:lstStyle/>
          <a:p>
            <a:r>
              <a:rPr lang="en-US" b="0" dirty="0" smtClean="0"/>
              <a:t>Custom schema installation path is displayed and the installation begins</a:t>
            </a:r>
            <a:endParaRPr lang="en-US" b="0" dirty="0"/>
          </a:p>
        </p:txBody>
      </p:sp>
      <p:pic>
        <p:nvPicPr>
          <p:cNvPr id="4" name="Picture 3"/>
          <p:cNvPicPr>
            <a:picLocks noChangeAspect="1"/>
          </p:cNvPicPr>
          <p:nvPr/>
        </p:nvPicPr>
        <p:blipFill>
          <a:blip r:embed="rId2"/>
          <a:stretch>
            <a:fillRect/>
          </a:stretch>
        </p:blipFill>
        <p:spPr>
          <a:xfrm>
            <a:off x="1086529" y="2793429"/>
            <a:ext cx="4876800" cy="10477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086529" y="4580037"/>
            <a:ext cx="5534025" cy="1790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61207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Central Installation</a:t>
            </a:r>
          </a:p>
        </p:txBody>
      </p:sp>
      <p:sp>
        <p:nvSpPr>
          <p:cNvPr id="3" name="Content Placeholder 2"/>
          <p:cNvSpPr>
            <a:spLocks noGrp="1"/>
          </p:cNvSpPr>
          <p:nvPr>
            <p:ph sz="quarter" idx="10"/>
          </p:nvPr>
        </p:nvSpPr>
        <p:spPr/>
        <p:txBody>
          <a:bodyPr/>
          <a:lstStyle/>
          <a:p>
            <a:r>
              <a:rPr lang="en-US" b="0" dirty="0" smtClean="0"/>
              <a:t>TCLs are getting executed &amp; the installation is complete</a:t>
            </a:r>
            <a:endParaRPr lang="en-US" b="0" dirty="0"/>
          </a:p>
        </p:txBody>
      </p:sp>
      <p:pic>
        <p:nvPicPr>
          <p:cNvPr id="5" name="Picture 4"/>
          <p:cNvPicPr>
            <a:picLocks noChangeAspect="1"/>
          </p:cNvPicPr>
          <p:nvPr/>
        </p:nvPicPr>
        <p:blipFill>
          <a:blip r:embed="rId2"/>
          <a:stretch>
            <a:fillRect/>
          </a:stretch>
        </p:blipFill>
        <p:spPr>
          <a:xfrm>
            <a:off x="1124403" y="2372405"/>
            <a:ext cx="4162425" cy="245745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244599" y="5890584"/>
            <a:ext cx="5286375" cy="1200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5518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Schema?</a:t>
            </a:r>
            <a:endParaRPr lang="en-US" dirty="0"/>
          </a:p>
        </p:txBody>
      </p:sp>
      <p:sp>
        <p:nvSpPr>
          <p:cNvPr id="3" name="Content Placeholder 2"/>
          <p:cNvSpPr>
            <a:spLocks noGrp="1"/>
          </p:cNvSpPr>
          <p:nvPr>
            <p:ph sz="quarter" idx="10"/>
          </p:nvPr>
        </p:nvSpPr>
        <p:spPr/>
        <p:txBody>
          <a:bodyPr/>
          <a:lstStyle/>
          <a:p>
            <a:r>
              <a:rPr lang="en-US" b="0" dirty="0" smtClean="0"/>
              <a:t>Engineering Central Schema gets finally installed</a:t>
            </a:r>
            <a:endParaRPr lang="en-US" b="0" dirty="0"/>
          </a:p>
        </p:txBody>
      </p:sp>
      <p:pic>
        <p:nvPicPr>
          <p:cNvPr id="5" name="Picture 4"/>
          <p:cNvPicPr>
            <a:picLocks noChangeAspect="1"/>
          </p:cNvPicPr>
          <p:nvPr/>
        </p:nvPicPr>
        <p:blipFill>
          <a:blip r:embed="rId2"/>
          <a:stretch>
            <a:fillRect/>
          </a:stretch>
        </p:blipFill>
        <p:spPr>
          <a:xfrm>
            <a:off x="1054552" y="2790371"/>
            <a:ext cx="6709700" cy="1563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73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Autofit/>
          </a:bodyPr>
          <a:lstStyle/>
          <a:p>
            <a:r>
              <a:rPr lang="en-US" sz="3200" dirty="0" smtClean="0"/>
              <a:t>ENOVIA Engineering Central is </a:t>
            </a:r>
            <a:r>
              <a:rPr lang="en-US" sz="3200" dirty="0"/>
              <a:t>installed …</a:t>
            </a:r>
            <a:br>
              <a:rPr lang="en-US" sz="3200" dirty="0"/>
            </a:br>
            <a:endParaRPr lang="en-US" sz="3200" dirty="0"/>
          </a:p>
        </p:txBody>
      </p:sp>
    </p:spTree>
    <p:extLst>
      <p:ext uri="{BB962C8B-B14F-4D97-AF65-F5344CB8AC3E}">
        <p14:creationId xmlns:p14="http://schemas.microsoft.com/office/powerpoint/2010/main" val="4149130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Autofit/>
          </a:bodyPr>
          <a:lstStyle/>
          <a:p>
            <a:r>
              <a:rPr lang="en-US" sz="3200" dirty="0" smtClean="0"/>
              <a:t>Deploying the ENOVIA Application inside TOMCAT</a:t>
            </a:r>
            <a:endParaRPr lang="en-US" sz="3200" dirty="0"/>
          </a:p>
        </p:txBody>
      </p:sp>
    </p:spTree>
    <p:extLst>
      <p:ext uri="{BB962C8B-B14F-4D97-AF65-F5344CB8AC3E}">
        <p14:creationId xmlns:p14="http://schemas.microsoft.com/office/powerpoint/2010/main" val="1241607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Studio Modeling Platform Client</a:t>
            </a:r>
            <a:endParaRPr lang="en-US" dirty="0"/>
          </a:p>
        </p:txBody>
      </p:sp>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531282" y="1561084"/>
            <a:ext cx="5074782" cy="362051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6135423" y="4058459"/>
            <a:ext cx="5748062" cy="20124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531282" y="6305021"/>
            <a:ext cx="5638800" cy="17526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6599765" y="7492555"/>
            <a:ext cx="4208000" cy="1561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08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Generating the WAR (Web Archive file)</a:t>
            </a:r>
            <a:endParaRPr lang="en-US" dirty="0"/>
          </a:p>
        </p:txBody>
      </p:sp>
      <p:sp>
        <p:nvSpPr>
          <p:cNvPr id="4" name="Content Placeholder 3"/>
          <p:cNvSpPr>
            <a:spLocks noGrp="1"/>
          </p:cNvSpPr>
          <p:nvPr>
            <p:ph sz="quarter" idx="10"/>
          </p:nvPr>
        </p:nvSpPr>
        <p:spPr/>
        <p:txBody>
          <a:bodyPr/>
          <a:lstStyle/>
          <a:p>
            <a:r>
              <a:rPr lang="en-US" dirty="0" smtClean="0"/>
              <a:t>Find the war_setup.bat file in the ENOVIA Install folder\server\win_b64\code\command</a:t>
            </a:r>
          </a:p>
          <a:p>
            <a:r>
              <a:rPr lang="en-US" dirty="0" smtClean="0"/>
              <a:t>Run the war_setup.bat file</a:t>
            </a:r>
            <a:endParaRPr lang="en-US" dirty="0"/>
          </a:p>
        </p:txBody>
      </p:sp>
      <p:pic>
        <p:nvPicPr>
          <p:cNvPr id="5" name="Picture 4"/>
          <p:cNvPicPr>
            <a:picLocks noChangeAspect="1"/>
          </p:cNvPicPr>
          <p:nvPr/>
        </p:nvPicPr>
        <p:blipFill>
          <a:blip r:embed="rId2"/>
          <a:stretch>
            <a:fillRect/>
          </a:stretch>
        </p:blipFill>
        <p:spPr>
          <a:xfrm>
            <a:off x="1189489" y="2782385"/>
            <a:ext cx="9438093" cy="1602695"/>
          </a:xfrm>
          <a:prstGeom prst="rect">
            <a:avLst/>
          </a:prstGeom>
        </p:spPr>
      </p:pic>
      <p:sp>
        <p:nvSpPr>
          <p:cNvPr id="6" name="Rounded Rectangle 5"/>
          <p:cNvSpPr/>
          <p:nvPr/>
        </p:nvSpPr>
        <p:spPr>
          <a:xfrm>
            <a:off x="6545943" y="3889829"/>
            <a:ext cx="2859314" cy="391885"/>
          </a:xfrm>
          <a:prstGeom prst="roundRect">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189489" y="5073523"/>
            <a:ext cx="11362148" cy="3852763"/>
          </a:xfrm>
          <a:prstGeom prst="rect">
            <a:avLst/>
          </a:prstGeom>
        </p:spPr>
      </p:pic>
      <p:sp>
        <p:nvSpPr>
          <p:cNvPr id="8" name="Rounded Rectangle 7"/>
          <p:cNvSpPr/>
          <p:nvPr/>
        </p:nvSpPr>
        <p:spPr>
          <a:xfrm>
            <a:off x="1189489" y="8342356"/>
            <a:ext cx="11568568" cy="391885"/>
          </a:xfrm>
          <a:prstGeom prst="roundRect">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319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b="0" dirty="0" smtClean="0"/>
              <a:t>The </a:t>
            </a:r>
            <a:r>
              <a:rPr lang="en-US" dirty="0" err="1" smtClean="0"/>
              <a:t>distrib</a:t>
            </a:r>
            <a:r>
              <a:rPr lang="en-US" b="0" dirty="0" smtClean="0"/>
              <a:t> folder thus gets generated</a:t>
            </a:r>
          </a:p>
          <a:p>
            <a:r>
              <a:rPr lang="en-US" b="0" dirty="0" smtClean="0"/>
              <a:t>It has the </a:t>
            </a:r>
            <a:r>
              <a:rPr lang="en-US" dirty="0" smtClean="0"/>
              <a:t>ear</a:t>
            </a:r>
            <a:r>
              <a:rPr lang="en-US" b="0" dirty="0" smtClean="0"/>
              <a:t> and </a:t>
            </a:r>
            <a:r>
              <a:rPr lang="en-US" dirty="0" smtClean="0"/>
              <a:t>war</a:t>
            </a:r>
            <a:r>
              <a:rPr lang="en-US" b="0" dirty="0" smtClean="0"/>
              <a:t> files in it</a:t>
            </a:r>
          </a:p>
          <a:p>
            <a:r>
              <a:rPr lang="en-US" b="0" dirty="0" smtClean="0"/>
              <a:t>The </a:t>
            </a:r>
            <a:r>
              <a:rPr lang="en-US" dirty="0" smtClean="0"/>
              <a:t>war </a:t>
            </a:r>
            <a:r>
              <a:rPr lang="en-US" b="0" dirty="0" smtClean="0"/>
              <a:t>file is that which is of interest to us</a:t>
            </a:r>
          </a:p>
          <a:p>
            <a:endParaRPr lang="en-US" dirty="0"/>
          </a:p>
        </p:txBody>
      </p:sp>
      <p:grpSp>
        <p:nvGrpSpPr>
          <p:cNvPr id="6" name="Group 5"/>
          <p:cNvGrpSpPr/>
          <p:nvPr/>
        </p:nvGrpSpPr>
        <p:grpSpPr>
          <a:xfrm>
            <a:off x="1217838" y="3681661"/>
            <a:ext cx="3876676" cy="2580523"/>
            <a:chOff x="1232353" y="2493000"/>
            <a:chExt cx="3876676" cy="2580523"/>
          </a:xfrm>
        </p:grpSpPr>
        <p:pic>
          <p:nvPicPr>
            <p:cNvPr id="4" name="Picture 3"/>
            <p:cNvPicPr>
              <a:picLocks noChangeAspect="1"/>
            </p:cNvPicPr>
            <p:nvPr/>
          </p:nvPicPr>
          <p:blipFill>
            <a:blip r:embed="rId2"/>
            <a:stretch>
              <a:fillRect/>
            </a:stretch>
          </p:blipFill>
          <p:spPr>
            <a:xfrm>
              <a:off x="1232353" y="2493000"/>
              <a:ext cx="3876676" cy="2580523"/>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1857829" y="3759200"/>
              <a:ext cx="1451428" cy="348343"/>
            </a:xfrm>
            <a:prstGeom prst="roundRect">
              <a:avLst/>
            </a:prstGeom>
            <a:solidFill>
              <a:srgbClr val="FFC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333505" y="4971923"/>
            <a:ext cx="5188777" cy="3170919"/>
            <a:chOff x="5355772" y="3587318"/>
            <a:chExt cx="5188777" cy="3170919"/>
          </a:xfrm>
        </p:grpSpPr>
        <p:pic>
          <p:nvPicPr>
            <p:cNvPr id="7" name="Picture 6"/>
            <p:cNvPicPr>
              <a:picLocks noChangeAspect="1"/>
            </p:cNvPicPr>
            <p:nvPr/>
          </p:nvPicPr>
          <p:blipFill>
            <a:blip r:embed="rId3"/>
            <a:stretch>
              <a:fillRect/>
            </a:stretch>
          </p:blipFill>
          <p:spPr>
            <a:xfrm>
              <a:off x="5355772" y="3587318"/>
              <a:ext cx="5188777" cy="3170919"/>
            </a:xfrm>
            <a:prstGeom prst="rect">
              <a:avLst/>
            </a:prstGeom>
            <a:ln>
              <a:noFill/>
            </a:ln>
            <a:effectLst>
              <a:outerShdw blurRad="292100" dist="139700" dir="2700000" algn="tl" rotWithShape="0">
                <a:srgbClr val="333333">
                  <a:alpha val="65000"/>
                </a:srgbClr>
              </a:outerShdw>
            </a:effectLst>
          </p:spPr>
        </p:pic>
        <p:sp>
          <p:nvSpPr>
            <p:cNvPr id="8" name="Rounded Rectangle 7"/>
            <p:cNvSpPr/>
            <p:nvPr/>
          </p:nvSpPr>
          <p:spPr>
            <a:xfrm>
              <a:off x="6625772" y="5624286"/>
              <a:ext cx="2213428" cy="587828"/>
            </a:xfrm>
            <a:prstGeom prst="roundRect">
              <a:avLst/>
            </a:prstGeom>
            <a:solidFill>
              <a:srgbClr val="FFC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34492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the war file in TOMCAT</a:t>
            </a:r>
            <a:endParaRPr lang="en-US" dirty="0"/>
          </a:p>
        </p:txBody>
      </p:sp>
      <p:sp>
        <p:nvSpPr>
          <p:cNvPr id="3" name="Content Placeholder 2"/>
          <p:cNvSpPr>
            <a:spLocks noGrp="1"/>
          </p:cNvSpPr>
          <p:nvPr>
            <p:ph sz="quarter" idx="10"/>
          </p:nvPr>
        </p:nvSpPr>
        <p:spPr/>
        <p:txBody>
          <a:bodyPr/>
          <a:lstStyle/>
          <a:p>
            <a:r>
              <a:rPr lang="en-US" b="0" dirty="0" smtClean="0"/>
              <a:t>Copy the war file from the </a:t>
            </a:r>
            <a:r>
              <a:rPr lang="en-US" b="0" dirty="0" err="1" smtClean="0"/>
              <a:t>distrib</a:t>
            </a:r>
            <a:r>
              <a:rPr lang="en-US" b="0" dirty="0" smtClean="0"/>
              <a:t> folder to your TOMCEE folder</a:t>
            </a:r>
          </a:p>
          <a:p>
            <a:endParaRPr lang="en-US" b="0" dirty="0"/>
          </a:p>
          <a:p>
            <a:endParaRPr lang="en-US" b="0" dirty="0" smtClean="0"/>
          </a:p>
          <a:p>
            <a:endParaRPr lang="en-US" b="0" dirty="0"/>
          </a:p>
          <a:p>
            <a:endParaRPr lang="en-US" b="0" dirty="0" smtClean="0"/>
          </a:p>
          <a:p>
            <a:endParaRPr lang="en-US" b="0" dirty="0"/>
          </a:p>
          <a:p>
            <a:endParaRPr lang="en-US" b="0" dirty="0" smtClean="0"/>
          </a:p>
          <a:p>
            <a:endParaRPr lang="en-US" b="0" dirty="0"/>
          </a:p>
          <a:p>
            <a:endParaRPr lang="en-US" b="0" dirty="0" smtClean="0"/>
          </a:p>
          <a:p>
            <a:endParaRPr lang="en-US" b="0" dirty="0"/>
          </a:p>
          <a:p>
            <a:endParaRPr lang="en-US" b="0" dirty="0" smtClean="0"/>
          </a:p>
          <a:p>
            <a:r>
              <a:rPr lang="en-US" b="0" dirty="0" smtClean="0"/>
              <a:t>Go to the command prompt </a:t>
            </a:r>
          </a:p>
          <a:p>
            <a:r>
              <a:rPr lang="en-US" b="0" dirty="0" smtClean="0"/>
              <a:t>Change directory to the TOMEE bin directory</a:t>
            </a:r>
          </a:p>
          <a:p>
            <a:r>
              <a:rPr lang="en-US" b="0" dirty="0" smtClean="0"/>
              <a:t>Set the JAVA_HOME &amp; CATALINA_HOME variables in the console</a:t>
            </a:r>
          </a:p>
          <a:p>
            <a:r>
              <a:rPr lang="en-US" b="0" dirty="0" smtClean="0"/>
              <a:t>Run startup.bat</a:t>
            </a:r>
          </a:p>
          <a:p>
            <a:endParaRPr lang="en-US" b="0" dirty="0"/>
          </a:p>
        </p:txBody>
      </p:sp>
      <p:grpSp>
        <p:nvGrpSpPr>
          <p:cNvPr id="6" name="Group 5"/>
          <p:cNvGrpSpPr/>
          <p:nvPr/>
        </p:nvGrpSpPr>
        <p:grpSpPr>
          <a:xfrm>
            <a:off x="1339621" y="2482623"/>
            <a:ext cx="4306435" cy="3090500"/>
            <a:chOff x="1339621" y="2482623"/>
            <a:chExt cx="4306435" cy="3090500"/>
          </a:xfrm>
        </p:grpSpPr>
        <p:pic>
          <p:nvPicPr>
            <p:cNvPr id="4" name="Picture 3"/>
            <p:cNvPicPr>
              <a:picLocks noChangeAspect="1"/>
            </p:cNvPicPr>
            <p:nvPr/>
          </p:nvPicPr>
          <p:blipFill>
            <a:blip r:embed="rId2"/>
            <a:stretch>
              <a:fillRect/>
            </a:stretch>
          </p:blipFill>
          <p:spPr>
            <a:xfrm>
              <a:off x="1339621" y="2482623"/>
              <a:ext cx="4306435" cy="3090500"/>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2264229" y="4920343"/>
              <a:ext cx="1785257" cy="449943"/>
            </a:xfrm>
            <a:prstGeom prst="roundRect">
              <a:avLst/>
            </a:prstGeom>
            <a:solidFill>
              <a:srgbClr val="FFC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3"/>
          <a:stretch>
            <a:fillRect/>
          </a:stretch>
        </p:blipFill>
        <p:spPr>
          <a:xfrm>
            <a:off x="957698" y="7538197"/>
            <a:ext cx="11687996" cy="1516090"/>
          </a:xfrm>
          <a:prstGeom prst="rect">
            <a:avLst/>
          </a:prstGeom>
        </p:spPr>
      </p:pic>
    </p:spTree>
    <p:extLst>
      <p:ext uri="{BB962C8B-B14F-4D97-AF65-F5344CB8AC3E}">
        <p14:creationId xmlns:p14="http://schemas.microsoft.com/office/powerpoint/2010/main" val="17247138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the war file in TOMCAT</a:t>
            </a:r>
          </a:p>
        </p:txBody>
      </p:sp>
      <p:sp>
        <p:nvSpPr>
          <p:cNvPr id="3" name="Content Placeholder 2"/>
          <p:cNvSpPr>
            <a:spLocks noGrp="1"/>
          </p:cNvSpPr>
          <p:nvPr>
            <p:ph sz="quarter" idx="10"/>
          </p:nvPr>
        </p:nvSpPr>
        <p:spPr/>
        <p:txBody>
          <a:bodyPr/>
          <a:lstStyle/>
          <a:p>
            <a:r>
              <a:rPr lang="en-US" dirty="0" smtClean="0"/>
              <a:t>This is what the Tomcat console outputs typically on successfully deploying ENOVIA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Confirm in your PATH settings you have the path of the current ENOVIA install ONLY</a:t>
            </a:r>
            <a:endParaRPr lang="en-US" dirty="0"/>
          </a:p>
        </p:txBody>
      </p:sp>
      <p:pic>
        <p:nvPicPr>
          <p:cNvPr id="4" name="Picture 3"/>
          <p:cNvPicPr>
            <a:picLocks noChangeAspect="1"/>
          </p:cNvPicPr>
          <p:nvPr/>
        </p:nvPicPr>
        <p:blipFill>
          <a:blip r:embed="rId2"/>
          <a:stretch>
            <a:fillRect/>
          </a:stretch>
        </p:blipFill>
        <p:spPr>
          <a:xfrm>
            <a:off x="991117" y="2164314"/>
            <a:ext cx="10684776" cy="5397627"/>
          </a:xfrm>
          <a:prstGeom prst="rect">
            <a:avLst/>
          </a:prstGeom>
        </p:spPr>
      </p:pic>
      <p:sp>
        <p:nvSpPr>
          <p:cNvPr id="5" name="Rounded Rectangle 4"/>
          <p:cNvSpPr/>
          <p:nvPr/>
        </p:nvSpPr>
        <p:spPr>
          <a:xfrm>
            <a:off x="783526" y="6618514"/>
            <a:ext cx="5181845" cy="1132115"/>
          </a:xfrm>
          <a:prstGeom prst="roundRect">
            <a:avLst/>
          </a:prstGeom>
          <a:solidFill>
            <a:srgbClr val="FFC00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1736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 the Apache Home Page is launched</a:t>
            </a:r>
            <a:endParaRPr lang="en-US" dirty="0"/>
          </a:p>
        </p:txBody>
      </p:sp>
      <p:sp>
        <p:nvSpPr>
          <p:cNvPr id="3" name="Content Placeholder 2"/>
          <p:cNvSpPr>
            <a:spLocks noGrp="1"/>
          </p:cNvSpPr>
          <p:nvPr>
            <p:ph sz="quarter" idx="10"/>
          </p:nvPr>
        </p:nvSpPr>
        <p:spPr/>
        <p:txBody>
          <a:bodyPr/>
          <a:lstStyle/>
          <a:p>
            <a:r>
              <a:rPr lang="en-US" dirty="0" smtClean="0">
                <a:hlinkClick r:id="rId2"/>
              </a:rPr>
              <a:t>http://localhost:8080</a:t>
            </a:r>
            <a:endParaRPr lang="en-US" dirty="0" smtClean="0"/>
          </a:p>
          <a:p>
            <a:endParaRPr lang="en-US" dirty="0"/>
          </a:p>
        </p:txBody>
      </p:sp>
      <p:pic>
        <p:nvPicPr>
          <p:cNvPr id="4" name="Picture 3"/>
          <p:cNvPicPr>
            <a:picLocks noChangeAspect="1"/>
          </p:cNvPicPr>
          <p:nvPr/>
        </p:nvPicPr>
        <p:blipFill>
          <a:blip r:embed="rId3"/>
          <a:stretch>
            <a:fillRect/>
          </a:stretch>
        </p:blipFill>
        <p:spPr>
          <a:xfrm>
            <a:off x="1028238" y="2734520"/>
            <a:ext cx="10972800" cy="3114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29446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 next log in to ENOVIA with Test Everything user</a:t>
            </a:r>
            <a:endParaRPr lang="en-US" dirty="0"/>
          </a:p>
        </p:txBody>
      </p:sp>
      <p:sp>
        <p:nvSpPr>
          <p:cNvPr id="3" name="Content Placeholder 2"/>
          <p:cNvSpPr>
            <a:spLocks noGrp="1"/>
          </p:cNvSpPr>
          <p:nvPr>
            <p:ph sz="quarter" idx="10"/>
          </p:nvPr>
        </p:nvSpPr>
        <p:spPr/>
        <p:txBody>
          <a:bodyPr/>
          <a:lstStyle/>
          <a:p>
            <a:r>
              <a:rPr lang="en-US" dirty="0" smtClean="0">
                <a:hlinkClick r:id="rId2"/>
              </a:rPr>
              <a:t>http://localhost:8080/enovia</a:t>
            </a:r>
            <a:endParaRPr lang="en-US" dirty="0" smtClean="0"/>
          </a:p>
          <a:p>
            <a:r>
              <a:rPr lang="en-US" dirty="0" smtClean="0"/>
              <a:t>Failure because Test Everything does not have the basic licenses</a:t>
            </a:r>
          </a:p>
          <a:p>
            <a:endParaRPr lang="en-US" dirty="0"/>
          </a:p>
          <a:p>
            <a:endParaRPr lang="en-US" dirty="0"/>
          </a:p>
        </p:txBody>
      </p:sp>
      <p:pic>
        <p:nvPicPr>
          <p:cNvPr id="4" name="Picture 3"/>
          <p:cNvPicPr>
            <a:picLocks noChangeAspect="1"/>
          </p:cNvPicPr>
          <p:nvPr/>
        </p:nvPicPr>
        <p:blipFill>
          <a:blip r:embed="rId3"/>
          <a:stretch>
            <a:fillRect/>
          </a:stretch>
        </p:blipFill>
        <p:spPr>
          <a:xfrm>
            <a:off x="1210442" y="2491298"/>
            <a:ext cx="7933557" cy="5497527"/>
          </a:xfrm>
          <a:prstGeom prst="rect">
            <a:avLst/>
          </a:prstGeom>
        </p:spPr>
      </p:pic>
    </p:spTree>
    <p:extLst>
      <p:ext uri="{BB962C8B-B14F-4D97-AF65-F5344CB8AC3E}">
        <p14:creationId xmlns:p14="http://schemas.microsoft.com/office/powerpoint/2010/main" val="688418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Confirm next log in to ENOVIA with Test Everything user</a:t>
            </a:r>
          </a:p>
        </p:txBody>
      </p:sp>
      <p:sp>
        <p:nvSpPr>
          <p:cNvPr id="3" name="Content Placeholder 2"/>
          <p:cNvSpPr>
            <a:spLocks noGrp="1"/>
          </p:cNvSpPr>
          <p:nvPr>
            <p:ph sz="quarter" idx="10"/>
          </p:nvPr>
        </p:nvSpPr>
        <p:spPr/>
        <p:txBody>
          <a:bodyPr/>
          <a:lstStyle/>
          <a:p>
            <a:r>
              <a:rPr lang="en-US" dirty="0" smtClean="0"/>
              <a:t>Open MQL prompt</a:t>
            </a:r>
          </a:p>
          <a:p>
            <a:r>
              <a:rPr lang="en-US" dirty="0" smtClean="0"/>
              <a:t>Assign licenses IFW, CNV, CSV, &amp; BOM to “Test Everything”</a:t>
            </a:r>
            <a:endParaRPr lang="en-US" dirty="0"/>
          </a:p>
        </p:txBody>
      </p:sp>
      <p:pic>
        <p:nvPicPr>
          <p:cNvPr id="4" name="Picture 3"/>
          <p:cNvPicPr>
            <a:picLocks noChangeAspect="1"/>
          </p:cNvPicPr>
          <p:nvPr/>
        </p:nvPicPr>
        <p:blipFill>
          <a:blip r:embed="rId2"/>
          <a:stretch>
            <a:fillRect/>
          </a:stretch>
        </p:blipFill>
        <p:spPr>
          <a:xfrm>
            <a:off x="2152650" y="2503282"/>
            <a:ext cx="8671121" cy="5121634"/>
          </a:xfrm>
          <a:prstGeom prst="rect">
            <a:avLst/>
          </a:prstGeom>
        </p:spPr>
      </p:pic>
    </p:spTree>
    <p:extLst>
      <p:ext uri="{BB962C8B-B14F-4D97-AF65-F5344CB8AC3E}">
        <p14:creationId xmlns:p14="http://schemas.microsoft.com/office/powerpoint/2010/main" val="273643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Everything logged in and ENBOM accessible</a:t>
            </a:r>
            <a:endParaRPr lang="en-US" dirty="0"/>
          </a:p>
        </p:txBody>
      </p:sp>
      <p:sp>
        <p:nvSpPr>
          <p:cNvPr id="3" name="Content Placeholder 2"/>
          <p:cNvSpPr>
            <a:spLocks noGrp="1"/>
          </p:cNvSpPr>
          <p:nvPr>
            <p:ph sz="quarter" idx="10"/>
          </p:nvPr>
        </p:nvSpPr>
        <p:spPr/>
        <p:txBody>
          <a:bodyPr/>
          <a:lstStyle/>
          <a:p>
            <a:r>
              <a:rPr lang="en-US" dirty="0" smtClean="0"/>
              <a:t>ENOVIA is finally hosted and launched from your web browser</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3600" dirty="0" smtClean="0">
                <a:solidFill>
                  <a:srgbClr val="C00000"/>
                </a:solidFill>
              </a:rPr>
              <a:t>What follows will be the Customization of ENOVIA …</a:t>
            </a:r>
            <a:endParaRPr lang="en-US" sz="3600" dirty="0">
              <a:solidFill>
                <a:srgbClr val="C00000"/>
              </a:solidFill>
            </a:endParaRPr>
          </a:p>
        </p:txBody>
      </p:sp>
      <p:pic>
        <p:nvPicPr>
          <p:cNvPr id="4" name="Picture 3"/>
          <p:cNvPicPr>
            <a:picLocks noChangeAspect="1"/>
          </p:cNvPicPr>
          <p:nvPr/>
        </p:nvPicPr>
        <p:blipFill>
          <a:blip r:embed="rId2"/>
          <a:stretch>
            <a:fillRect/>
          </a:stretch>
        </p:blipFill>
        <p:spPr>
          <a:xfrm>
            <a:off x="889498" y="2579021"/>
            <a:ext cx="10525754" cy="3880004"/>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783526" y="5191432"/>
            <a:ext cx="647068" cy="663678"/>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3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fade">
                                      <p:cBhvr>
                                        <p:cTn id="7" dur="1000"/>
                                        <p:tgtEl>
                                          <p:spTgt spid="3">
                                            <p:txEl>
                                              <p:pRg st="15" end="15"/>
                                            </p:txEl>
                                          </p:spTgt>
                                        </p:tgtEl>
                                      </p:cBhvr>
                                    </p:animEffect>
                                    <p:anim calcmode="lin" valueType="num">
                                      <p:cBhvr>
                                        <p:cTn id="8"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your DB for the CBP Start Up environment</a:t>
            </a:r>
            <a:endParaRPr lang="en-US" dirty="0"/>
          </a:p>
        </p:txBody>
      </p:sp>
      <p:pic>
        <p:nvPicPr>
          <p:cNvPr id="4" name="Picture 3"/>
          <p:cNvPicPr>
            <a:picLocks noChangeAspect="1"/>
          </p:cNvPicPr>
          <p:nvPr/>
        </p:nvPicPr>
        <p:blipFill>
          <a:blip r:embed="rId2"/>
          <a:stretch>
            <a:fillRect/>
          </a:stretch>
        </p:blipFill>
        <p:spPr>
          <a:xfrm>
            <a:off x="1264822" y="2319252"/>
            <a:ext cx="6927285" cy="794211"/>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1002890" y="8105880"/>
            <a:ext cx="6784258" cy="1377333"/>
            <a:chOff x="1002890" y="8105880"/>
            <a:chExt cx="6784258" cy="1377333"/>
          </a:xfrm>
        </p:grpSpPr>
        <p:pic>
          <p:nvPicPr>
            <p:cNvPr id="6" name="Picture 5"/>
            <p:cNvPicPr>
              <a:picLocks noChangeAspect="1"/>
            </p:cNvPicPr>
            <p:nvPr/>
          </p:nvPicPr>
          <p:blipFill>
            <a:blip r:embed="rId3"/>
            <a:stretch>
              <a:fillRect/>
            </a:stretch>
          </p:blipFill>
          <p:spPr>
            <a:xfrm>
              <a:off x="1264822" y="8105880"/>
              <a:ext cx="6522326" cy="1265526"/>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1002890" y="8745794"/>
              <a:ext cx="5958349" cy="737419"/>
            </a:xfrm>
            <a:prstGeom prst="roundRect">
              <a:avLst/>
            </a:prstGeom>
            <a:solidFill>
              <a:srgbClr val="FF99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02890" y="3392129"/>
            <a:ext cx="8191802" cy="4462750"/>
            <a:chOff x="1002890" y="3392129"/>
            <a:chExt cx="8191802" cy="4462750"/>
          </a:xfrm>
        </p:grpSpPr>
        <p:pic>
          <p:nvPicPr>
            <p:cNvPr id="5" name="Picture 4"/>
            <p:cNvPicPr>
              <a:picLocks noChangeAspect="1"/>
            </p:cNvPicPr>
            <p:nvPr/>
          </p:nvPicPr>
          <p:blipFill>
            <a:blip r:embed="rId4"/>
            <a:stretch>
              <a:fillRect/>
            </a:stretch>
          </p:blipFill>
          <p:spPr>
            <a:xfrm>
              <a:off x="1264822" y="3581788"/>
              <a:ext cx="7929870" cy="4273091"/>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1002890" y="3392129"/>
              <a:ext cx="4866968" cy="479502"/>
            </a:xfrm>
            <a:prstGeom prst="roundRect">
              <a:avLst/>
            </a:prstGeom>
            <a:solidFill>
              <a:srgbClr val="F28411">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Content Placeholder 10"/>
          <p:cNvPicPr>
            <a:picLocks noGrp="1" noChangeAspect="1"/>
          </p:cNvPicPr>
          <p:nvPr>
            <p:ph sz="quarter" idx="10"/>
          </p:nvPr>
        </p:nvPicPr>
        <p:blipFill>
          <a:blip r:embed="rId5"/>
          <a:stretch>
            <a:fillRect/>
          </a:stretch>
        </p:blipFill>
        <p:spPr>
          <a:xfrm>
            <a:off x="7463758" y="5851068"/>
            <a:ext cx="5114925" cy="1552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94738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0326" y="4927759"/>
            <a:ext cx="11099959" cy="780542"/>
          </a:xfrm>
        </p:spPr>
        <p:txBody>
          <a:bodyPr>
            <a:noAutofit/>
          </a:bodyPr>
          <a:lstStyle/>
          <a:p>
            <a:r>
              <a:rPr lang="en-US" sz="3200" dirty="0" smtClean="0"/>
              <a:t>ENOVIA Installed &amp; Deployed </a:t>
            </a:r>
            <a:endParaRPr lang="en-US" sz="3200" dirty="0"/>
          </a:p>
        </p:txBody>
      </p:sp>
    </p:spTree>
    <p:extLst>
      <p:ext uri="{BB962C8B-B14F-4D97-AF65-F5344CB8AC3E}">
        <p14:creationId xmlns:p14="http://schemas.microsoft.com/office/powerpoint/2010/main" val="3589832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433386" y="1561084"/>
            <a:ext cx="8561265" cy="158851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754157" y="3418415"/>
            <a:ext cx="6479468" cy="349960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33386" y="7161749"/>
            <a:ext cx="9404103" cy="1929527"/>
          </a:xfrm>
          <a:prstGeom prst="rect">
            <a:avLst/>
          </a:prstGeom>
          <a:ln>
            <a:noFill/>
          </a:ln>
          <a:effectLst>
            <a:outerShdw blurRad="292100" dist="139700" dir="2700000" algn="tl" rotWithShape="0">
              <a:srgbClr val="333333">
                <a:alpha val="65000"/>
              </a:srgbClr>
            </a:outerShdw>
          </a:effectLst>
        </p:spPr>
      </p:pic>
      <p:sp>
        <p:nvSpPr>
          <p:cNvPr id="7"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Studio Modeling Platform Client</a:t>
            </a:r>
            <a:endParaRPr lang="en-US"/>
          </a:p>
        </p:txBody>
      </p:sp>
      <p:sp>
        <p:nvSpPr>
          <p:cNvPr id="8" name="Rounded Rectangle 7"/>
          <p:cNvSpPr/>
          <p:nvPr/>
        </p:nvSpPr>
        <p:spPr>
          <a:xfrm>
            <a:off x="7382933" y="7823200"/>
            <a:ext cx="2184400" cy="524933"/>
          </a:xfrm>
          <a:prstGeom prst="roundRect">
            <a:avLst/>
          </a:prstGeom>
          <a:solidFill>
            <a:srgbClr val="FF99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325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pic>
        <p:nvPicPr>
          <p:cNvPr id="2" name="Picture 1"/>
          <p:cNvPicPr>
            <a:picLocks noChangeAspect="1"/>
          </p:cNvPicPr>
          <p:nvPr/>
        </p:nvPicPr>
        <p:blipFill>
          <a:blip r:embed="rId2"/>
          <a:stretch>
            <a:fillRect/>
          </a:stretch>
        </p:blipFill>
        <p:spPr>
          <a:xfrm>
            <a:off x="320145" y="1561084"/>
            <a:ext cx="6767598" cy="306387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4100951" y="5156699"/>
            <a:ext cx="7610580" cy="2615702"/>
          </a:xfrm>
          <a:prstGeom prst="rect">
            <a:avLst/>
          </a:prstGeom>
          <a:ln>
            <a:noFill/>
          </a:ln>
          <a:effectLst>
            <a:outerShdw blurRad="292100" dist="139700" dir="2700000" algn="tl" rotWithShape="0">
              <a:srgbClr val="333333">
                <a:alpha val="65000"/>
              </a:srgbClr>
            </a:outerShdw>
          </a:effectLst>
        </p:spPr>
      </p:pic>
      <p:sp>
        <p:nvSpPr>
          <p:cNvPr id="6" name="Title 3"/>
          <p:cNvSpPr txBox="1">
            <a:spLocks/>
          </p:cNvSpPr>
          <p:nvPr/>
        </p:nvSpPr>
        <p:spPr>
          <a:xfrm>
            <a:off x="935926" y="464617"/>
            <a:ext cx="11099959" cy="780542"/>
          </a:xfrm>
          <a:prstGeom prst="rect">
            <a:avLst/>
          </a:prstGeom>
        </p:spPr>
        <p:txBody>
          <a:bodyPr vert="horz" lIns="140397" tIns="70198" rIns="140397" bIns="70198" rtlCol="0" anchor="ctr">
            <a:normAutofit/>
          </a:bodyPr>
          <a:lstStyle>
            <a:lvl1pPr algn="l" defTabSz="1403970" rtl="0" eaLnBrk="1" latinLnBrk="0" hangingPunct="1">
              <a:spcBef>
                <a:spcPct val="0"/>
              </a:spcBef>
              <a:buNone/>
              <a:defRPr lang="en-US" sz="3400" b="1" kern="1200" baseline="0" noProof="0" dirty="0">
                <a:solidFill>
                  <a:srgbClr val="303030"/>
                </a:solidFill>
                <a:latin typeface="+mj-lt"/>
                <a:ea typeface="+mj-ea"/>
                <a:cs typeface="+mj-cs"/>
              </a:defRPr>
            </a:lvl1pPr>
          </a:lstStyle>
          <a:p>
            <a:pPr fontAlgn="auto">
              <a:spcAft>
                <a:spcPts val="0"/>
              </a:spcAft>
            </a:pPr>
            <a:r>
              <a:rPr lang="en-US" smtClean="0"/>
              <a:t>Studio Modeling Platform Client</a:t>
            </a:r>
            <a:endParaRPr lang="en-US"/>
          </a:p>
        </p:txBody>
      </p:sp>
      <p:pic>
        <p:nvPicPr>
          <p:cNvPr id="7" name="Picture 6"/>
          <p:cNvPicPr>
            <a:picLocks noChangeAspect="1"/>
          </p:cNvPicPr>
          <p:nvPr/>
        </p:nvPicPr>
        <p:blipFill>
          <a:blip r:embed="rId4"/>
          <a:stretch>
            <a:fillRect/>
          </a:stretch>
        </p:blipFill>
        <p:spPr>
          <a:xfrm>
            <a:off x="439736" y="8220574"/>
            <a:ext cx="5968783" cy="127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8380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Connecting ENOVIA to DB using MATRIX_R</a:t>
            </a:r>
            <a:endParaRPr lang="en-US" dirty="0"/>
          </a:p>
        </p:txBody>
      </p:sp>
      <p:sp>
        <p:nvSpPr>
          <p:cNvPr id="9" name="Content Placeholder 8"/>
          <p:cNvSpPr>
            <a:spLocks noGrp="1"/>
          </p:cNvSpPr>
          <p:nvPr>
            <p:ph sz="half" idx="2"/>
          </p:nvPr>
        </p:nvSpPr>
        <p:spPr>
          <a:xfrm>
            <a:off x="783526" y="1493660"/>
            <a:ext cx="5769893" cy="5620986"/>
          </a:xfrm>
        </p:spPr>
        <p:txBody>
          <a:bodyPr/>
          <a:lstStyle/>
          <a:p>
            <a:r>
              <a:rPr lang="en-US" b="0" dirty="0" smtClean="0"/>
              <a:t>Launch System</a:t>
            </a:r>
          </a:p>
          <a:p>
            <a:r>
              <a:rPr lang="en-US" b="0" dirty="0" smtClean="0"/>
              <a:t>System cannot find the database</a:t>
            </a:r>
          </a:p>
          <a:p>
            <a:r>
              <a:rPr lang="en-US" b="0" dirty="0" smtClean="0"/>
              <a:t>How would ENOVIA know which </a:t>
            </a:r>
            <a:r>
              <a:rPr lang="en-US" b="0" dirty="0" err="1" smtClean="0"/>
              <a:t>db</a:t>
            </a:r>
            <a:r>
              <a:rPr lang="en-US" b="0" dirty="0" smtClean="0"/>
              <a:t> service to connect to?</a:t>
            </a:r>
          </a:p>
          <a:p>
            <a:r>
              <a:rPr lang="en-US" b="0" dirty="0" smtClean="0"/>
              <a:t>How do you connect to Oracle backend?</a:t>
            </a:r>
            <a:br>
              <a:rPr lang="en-US" b="0" dirty="0" smtClean="0"/>
            </a:br>
            <a:r>
              <a:rPr lang="en-US" i="1" dirty="0" err="1" smtClean="0"/>
              <a:t>sqlplus</a:t>
            </a:r>
            <a:r>
              <a:rPr lang="en-US" i="1" dirty="0" smtClean="0"/>
              <a:t> system/3Dplm123#@CBPCLASS</a:t>
            </a:r>
            <a:endParaRPr lang="en-US" i="1" dirty="0"/>
          </a:p>
        </p:txBody>
      </p:sp>
      <p:pic>
        <p:nvPicPr>
          <p:cNvPr id="12" name="Picture 11"/>
          <p:cNvPicPr>
            <a:picLocks noChangeAspect="1"/>
          </p:cNvPicPr>
          <p:nvPr/>
        </p:nvPicPr>
        <p:blipFill>
          <a:blip r:embed="rId2"/>
          <a:stretch>
            <a:fillRect/>
          </a:stretch>
        </p:blipFill>
        <p:spPr>
          <a:xfrm>
            <a:off x="7221007" y="1479813"/>
            <a:ext cx="4967139" cy="2414854"/>
          </a:xfrm>
          <a:prstGeom prst="rect">
            <a:avLst/>
          </a:prstGeom>
        </p:spPr>
      </p:pic>
      <p:pic>
        <p:nvPicPr>
          <p:cNvPr id="13" name="Picture 12"/>
          <p:cNvPicPr>
            <a:picLocks noChangeAspect="1"/>
          </p:cNvPicPr>
          <p:nvPr/>
        </p:nvPicPr>
        <p:blipFill>
          <a:blip r:embed="rId3"/>
          <a:stretch>
            <a:fillRect/>
          </a:stretch>
        </p:blipFill>
        <p:spPr>
          <a:xfrm>
            <a:off x="6042412" y="4421715"/>
            <a:ext cx="6145734" cy="3401485"/>
          </a:xfrm>
          <a:prstGeom prst="rect">
            <a:avLst/>
          </a:prstGeom>
        </p:spPr>
      </p:pic>
      <p:pic>
        <p:nvPicPr>
          <p:cNvPr id="14" name="Picture 13"/>
          <p:cNvPicPr>
            <a:picLocks noChangeAspect="1"/>
          </p:cNvPicPr>
          <p:nvPr/>
        </p:nvPicPr>
        <p:blipFill>
          <a:blip r:embed="rId4"/>
          <a:stretch>
            <a:fillRect/>
          </a:stretch>
        </p:blipFill>
        <p:spPr>
          <a:xfrm>
            <a:off x="1005487" y="7534595"/>
            <a:ext cx="7827221" cy="1981938"/>
          </a:xfrm>
          <a:prstGeom prst="rect">
            <a:avLst/>
          </a:prstGeom>
          <a:ln>
            <a:noFill/>
          </a:ln>
          <a:effectLst>
            <a:outerShdw blurRad="292100" dist="139700" dir="2700000" algn="tl" rotWithShape="0">
              <a:srgbClr val="333333">
                <a:alpha val="65000"/>
              </a:srgbClr>
            </a:outerShdw>
          </a:effectLst>
        </p:spPr>
      </p:pic>
      <p:sp>
        <p:nvSpPr>
          <p:cNvPr id="15" name="Curved Right Arrow 14"/>
          <p:cNvSpPr/>
          <p:nvPr/>
        </p:nvSpPr>
        <p:spPr>
          <a:xfrm rot="12741959" flipH="1">
            <a:off x="4153555" y="4255182"/>
            <a:ext cx="1109522" cy="32336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83526" y="5114906"/>
            <a:ext cx="3562194" cy="707886"/>
          </a:xfrm>
          <a:prstGeom prst="rect">
            <a:avLst/>
          </a:prstGeom>
          <a:solidFill>
            <a:srgbClr val="FFFF00"/>
          </a:solidFill>
        </p:spPr>
        <p:txBody>
          <a:bodyPr wrap="none" rtlCol="0">
            <a:spAutoFit/>
          </a:bodyPr>
          <a:lstStyle/>
          <a:p>
            <a:r>
              <a:rPr lang="en-US" sz="2000" dirty="0" smtClean="0"/>
              <a:t>Oracle connection credentials</a:t>
            </a:r>
            <a:br>
              <a:rPr lang="en-US" sz="2000" dirty="0" smtClean="0"/>
            </a:br>
            <a:r>
              <a:rPr lang="en-US" sz="2000" dirty="0" smtClean="0"/>
              <a:t>to ENOVIA</a:t>
            </a:r>
            <a:endParaRPr lang="en-US" sz="2000" dirty="0"/>
          </a:p>
        </p:txBody>
      </p:sp>
    </p:spTree>
    <p:extLst>
      <p:ext uri="{BB962C8B-B14F-4D97-AF65-F5344CB8AC3E}">
        <p14:creationId xmlns:p14="http://schemas.microsoft.com/office/powerpoint/2010/main" val="275058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1000"/>
                                        <p:tgtEl>
                                          <p:spTgt spid="9">
                                            <p:txEl>
                                              <p:pRg st="3" end="3"/>
                                            </p:txEl>
                                          </p:spTgt>
                                        </p:tgtEl>
                                      </p:cBhvr>
                                    </p:animEffect>
                                    <p:anim calcmode="lin" valueType="num">
                                      <p:cBhvr>
                                        <p:cTn id="1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B47B3B3E-BB9A-446D-A8ED-5320CC430850}"/>
  <p:tag name="ISPRING_RESOURCE_FOLDER" val="C:\Documents and Settings\qpz\Desktop\QPZ_ppt1_companion_190109\"/>
</p:tagLst>
</file>

<file path=ppt/theme/theme1.xml><?xml version="1.0" encoding="utf-8"?>
<a:theme xmlns:a="http://schemas.openxmlformats.org/drawingml/2006/main" name="V6_ILT_Master">
  <a:themeElements>
    <a:clrScheme name="Course_Master_Theme_Colors">
      <a:dk1>
        <a:srgbClr val="3F0077"/>
      </a:dk1>
      <a:lt1>
        <a:srgbClr val="FFFFFF"/>
      </a:lt1>
      <a:dk2>
        <a:srgbClr val="FFFFFF"/>
      </a:dk2>
      <a:lt2>
        <a:srgbClr val="FFFFFF"/>
      </a:lt2>
      <a:accent1>
        <a:srgbClr val="FFFFFF"/>
      </a:accent1>
      <a:accent2>
        <a:srgbClr val="F28411"/>
      </a:accent2>
      <a:accent3>
        <a:srgbClr val="FFFFFF"/>
      </a:accent3>
      <a:accent4>
        <a:srgbClr val="5CBFC6"/>
      </a:accent4>
      <a:accent5>
        <a:srgbClr val="FFB57F"/>
      </a:accent5>
      <a:accent6>
        <a:srgbClr val="B9ADD9"/>
      </a:accent6>
      <a:hlink>
        <a:srgbClr val="002060"/>
      </a:hlink>
      <a:folHlink>
        <a:srgbClr val="002060"/>
      </a:folHlink>
    </a:clrScheme>
    <a:fontScheme name="Course_Master_Theme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chemeClr val="accent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chemeClr val="accent2"/>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3D_New">
      <a:majorFont>
        <a:latin typeface="Calibri"/>
        <a:ea typeface=""/>
        <a:cs typeface=""/>
      </a:majorFont>
      <a:minorFont>
        <a:latin typeface="Calibri"/>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_Std_Template">
  <a:themeElements>
    <a:clrScheme name="Geometric_Std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eometric_Std_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eometric_Std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ometric_Std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ometric_Std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ometric_Std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ometric_Std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ometric_Std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ometric_Std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ometric_Std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ometric_Std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ometric_Std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ometric_Std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ometric_Std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Course_Master_Theme_Colors">
      <a:dk1>
        <a:srgbClr val="3F0077"/>
      </a:dk1>
      <a:lt1>
        <a:srgbClr val="FFFFFF"/>
      </a:lt1>
      <a:dk2>
        <a:srgbClr val="FFFFFF"/>
      </a:dk2>
      <a:lt2>
        <a:srgbClr val="FFFFFF"/>
      </a:lt2>
      <a:accent1>
        <a:srgbClr val="FFFFFF"/>
      </a:accent1>
      <a:accent2>
        <a:srgbClr val="F28411"/>
      </a:accent2>
      <a:accent3>
        <a:srgbClr val="FFFFFF"/>
      </a:accent3>
      <a:accent4>
        <a:srgbClr val="5CBFC6"/>
      </a:accent4>
      <a:accent5>
        <a:srgbClr val="FFB57F"/>
      </a:accent5>
      <a:accent6>
        <a:srgbClr val="B9ADD9"/>
      </a:accent6>
      <a:hlink>
        <a:srgbClr val="002060"/>
      </a:hlink>
      <a:folHlink>
        <a:srgbClr val="002060"/>
      </a:folHlink>
    </a:clrScheme>
    <a:fontScheme name="Course_Master_Theme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58240BBDDF6846B6F7B80AFAFCC065" ma:contentTypeVersion="0" ma:contentTypeDescription="Create a new document." ma:contentTypeScope="" ma:versionID="ca6895f07f07790610a4c42be1e7b92f">
  <xsd:schema xmlns:xsd="http://www.w3.org/2001/XMLSchema" xmlns:p="http://schemas.microsoft.com/office/2006/metadata/properties" targetNamespace="http://schemas.microsoft.com/office/2006/metadata/properties" ma:root="true" ma:fieldsID="61bb7a0afb7a3d7ce97da59dfef7f59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97BF359-5509-4C62-BE36-E5767CEC68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6DFDB2C-D4CE-46AF-944C-FD948F46738D}">
  <ds:schemaRefs>
    <ds:schemaRef ds:uri="http://schemas.microsoft.com/sharepoint/v3/contenttype/forms"/>
  </ds:schemaRefs>
</ds:datastoreItem>
</file>

<file path=customXml/itemProps3.xml><?xml version="1.0" encoding="utf-8"?>
<ds:datastoreItem xmlns:ds="http://schemas.openxmlformats.org/officeDocument/2006/customXml" ds:itemID="{E0EE2B0D-4C68-4FE0-8A85-07110732CA64}">
  <ds:schemaRefs>
    <ds:schemaRef ds:uri="http://purl.org/dc/elements/1.1/"/>
    <ds:schemaRef ds:uri="http://schemas.microsoft.com/office/2006/documentManagement/types"/>
    <ds:schemaRef ds:uri="http://schemas.microsoft.com/office/2006/metadata/properties"/>
    <ds:schemaRef ds:uri="http://purl.org/dc/terms/"/>
    <ds:schemaRef ds:uri="http://www.w3.org/XML/1998/namespace"/>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17833</TotalTime>
  <Words>2128</Words>
  <Application>Microsoft Office PowerPoint</Application>
  <PresentationFormat>Custom</PresentationFormat>
  <Paragraphs>381</Paragraphs>
  <Slides>69</Slides>
  <Notes>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69</vt:i4>
      </vt:variant>
    </vt:vector>
  </HeadingPairs>
  <TitlesOfParts>
    <vt:vector size="76" baseType="lpstr">
      <vt:lpstr>Arial</vt:lpstr>
      <vt:lpstr>Calibri</vt:lpstr>
      <vt:lpstr>Times New Roman</vt:lpstr>
      <vt:lpstr>Wingdings</vt:lpstr>
      <vt:lpstr>V6_ILT_Master</vt:lpstr>
      <vt:lpstr>blank</vt:lpstr>
      <vt:lpstr>Geometric_Std_Template</vt:lpstr>
      <vt:lpstr>Installing &amp; Deploying the 3DEXPERIENCE Platform</vt:lpstr>
      <vt:lpstr>ENOVIA Layers</vt:lpstr>
      <vt:lpstr>The Installables</vt:lpstr>
      <vt:lpstr>Modeling Studio</vt:lpstr>
      <vt:lpstr>Modeling Studio</vt:lpstr>
      <vt:lpstr>Studio Modeling Platform Client</vt:lpstr>
      <vt:lpstr>PowerPoint Presentation</vt:lpstr>
      <vt:lpstr>PowerPoint Presentation</vt:lpstr>
      <vt:lpstr>Connecting ENOVIA to DB using MATRIX_R</vt:lpstr>
      <vt:lpstr>Create Oracle user dedicated for ENOVIA to connect</vt:lpstr>
      <vt:lpstr>Oracle User for ENOVIA as recommended in DSDOC </vt:lpstr>
      <vt:lpstr>PowerPoint Presentation</vt:lpstr>
      <vt:lpstr>PowerPoint Presentation</vt:lpstr>
      <vt:lpstr>PowerPoint Presentation</vt:lpstr>
      <vt:lpstr>PowerPoint Presentation</vt:lpstr>
      <vt:lpstr>Connect ENOVIA to Database using the ENOVIA Oracle User</vt:lpstr>
      <vt:lpstr>Alternative steps of creating ENOVIA ORACLE User</vt:lpstr>
      <vt:lpstr>Connect ENOVIA to Database using the ENOVIA Oracle User</vt:lpstr>
      <vt:lpstr>Confirm connection by logging in to MQL &amp; SQL prompt</vt:lpstr>
      <vt:lpstr>Any change in schema?</vt:lpstr>
      <vt:lpstr>Studio Modelling Client is installed … </vt:lpstr>
      <vt:lpstr>Going Ahead ….</vt:lpstr>
      <vt:lpstr>Live Collaboration Server Installation</vt:lpstr>
      <vt:lpstr>ENOVIA Layers</vt:lpstr>
      <vt:lpstr>ENOVIA Layers</vt:lpstr>
      <vt:lpstr>Who installs the MATRIX_R (bootstrap) file?</vt:lpstr>
      <vt:lpstr>Live Collaboration Server Installation</vt:lpstr>
      <vt:lpstr>MATRIX_R at the studio location </vt:lpstr>
      <vt:lpstr>Installation in progress …</vt:lpstr>
      <vt:lpstr>RIP Mode Installation</vt:lpstr>
      <vt:lpstr>ENOVIA install folder updated in System PATH</vt:lpstr>
      <vt:lpstr>Installation in Progress …</vt:lpstr>
      <vt:lpstr>Any change in schema?</vt:lpstr>
      <vt:lpstr>Live Collaboration Server is installed … </vt:lpstr>
      <vt:lpstr>Business Process Service Installation</vt:lpstr>
      <vt:lpstr>Business Process Service Installation</vt:lpstr>
      <vt:lpstr>Business Process Service Installation</vt:lpstr>
      <vt:lpstr>Business Process Service Installation</vt:lpstr>
      <vt:lpstr>A lot of tcl’s are being executed …</vt:lpstr>
      <vt:lpstr>What happens to the Schema?</vt:lpstr>
      <vt:lpstr>Business Process Service is installed … </vt:lpstr>
      <vt:lpstr>MuliDisciple Collaboration Platform Installation</vt:lpstr>
      <vt:lpstr>MuliDisciple Collaboration Platform Installation</vt:lpstr>
      <vt:lpstr>MuliDisciple Collaboration Platform Installation</vt:lpstr>
      <vt:lpstr>MuliDisciple Collaboration Platform Installation</vt:lpstr>
      <vt:lpstr>MuliDisciple Collaboration Platform Installation</vt:lpstr>
      <vt:lpstr>What happens to the Schema?</vt:lpstr>
      <vt:lpstr>Multidiscipline Collaboration Platform is installed … </vt:lpstr>
      <vt:lpstr>Apps Management Installation</vt:lpstr>
      <vt:lpstr>Apps Management Installation</vt:lpstr>
      <vt:lpstr>Apps Management Installation</vt:lpstr>
      <vt:lpstr>ENOVIA Apps Management is installed … </vt:lpstr>
      <vt:lpstr>Engineering Central Installation</vt:lpstr>
      <vt:lpstr>Engineering Central Installation</vt:lpstr>
      <vt:lpstr>Engineering Central Installation</vt:lpstr>
      <vt:lpstr>Engineering Central Installation</vt:lpstr>
      <vt:lpstr>What happens to the Schema?</vt:lpstr>
      <vt:lpstr>ENOVIA Engineering Central is installed … </vt:lpstr>
      <vt:lpstr>Deploying the ENOVIA Application inside TOMCAT</vt:lpstr>
      <vt:lpstr>Generating the WAR (Web Archive file)</vt:lpstr>
      <vt:lpstr>PowerPoint Presentation</vt:lpstr>
      <vt:lpstr>Deploying the war file in TOMCAT</vt:lpstr>
      <vt:lpstr>Deploying the war file in TOMCAT</vt:lpstr>
      <vt:lpstr>Confirm the Apache Home Page is launched</vt:lpstr>
      <vt:lpstr>Confirm next log in to ENOVIA with Test Everything user</vt:lpstr>
      <vt:lpstr>Confirm next log in to ENOVIA with Test Everything user</vt:lpstr>
      <vt:lpstr>Test Everything logged in and ENBOM accessible</vt:lpstr>
      <vt:lpstr>Backup your DB for the CBP Start Up environment</vt:lpstr>
      <vt:lpstr>ENOVIA Installed &amp; Deployed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%tag_title%</dc:title>
  <dc:creator>BLAZONPC</dc:creator>
  <cp:lastModifiedBy>RAO Ganesh</cp:lastModifiedBy>
  <cp:revision>984</cp:revision>
  <dcterms:created xsi:type="dcterms:W3CDTF">2008-12-18T08:57:42Z</dcterms:created>
  <dcterms:modified xsi:type="dcterms:W3CDTF">2015-01-25T09:21:44Z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0x010100E458240BBDDF6846B6F7B80AFAFCC065</vt:lpwstr>
  </property>
</Properties>
</file>